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85" r:id="rId1"/>
  </p:sldMasterIdLst>
  <p:notesMasterIdLst>
    <p:notesMasterId r:id="rId9"/>
  </p:notesMasterIdLst>
  <p:handoutMasterIdLst>
    <p:handoutMasterId r:id="rId10"/>
  </p:handoutMasterIdLst>
  <p:sldIdLst>
    <p:sldId id="256" r:id="rId2"/>
    <p:sldId id="261" r:id="rId3"/>
    <p:sldId id="292" r:id="rId4"/>
    <p:sldId id="294" r:id="rId5"/>
    <p:sldId id="297" r:id="rId6"/>
    <p:sldId id="298" r:id="rId7"/>
    <p:sldId id="295" r:id="rId8"/>
  </p:sldIdLst>
  <p:sldSz cx="12192000" cy="6858000"/>
  <p:notesSz cx="7099300" cy="10234613"/>
  <p:embeddedFontLst>
    <p:embeddedFont>
      <p:font typeface="Inter SemiBold" panose="02000503000000020004" pitchFamily="2" charset="0"/>
      <p:regular r:id="rId11"/>
      <p:bold r:id="rId12"/>
    </p:embeddedFont>
    <p:embeddedFont>
      <p:font typeface="Inter" panose="02000503000000020004" pitchFamily="2" charset="0"/>
      <p:regular r:id="rId13"/>
      <p:bold r:id="rId14"/>
    </p:embeddedFont>
  </p:embeddedFontLst>
  <p:defaultTextStyle>
    <a:defPPr>
      <a:defRPr lang="en-US"/>
    </a:defPPr>
    <a:lvl1pPr marL="0" algn="l" defTabSz="521711" rtl="0" eaLnBrk="1" latinLnBrk="0" hangingPunct="1">
      <a:defRPr sz="2054" kern="1200">
        <a:solidFill>
          <a:schemeClr val="tx1"/>
        </a:solidFill>
        <a:latin typeface="+mn-lt"/>
        <a:ea typeface="+mn-ea"/>
        <a:cs typeface="+mn-cs"/>
      </a:defRPr>
    </a:lvl1pPr>
    <a:lvl2pPr marL="521711" algn="l" defTabSz="521711" rtl="0" eaLnBrk="1" latinLnBrk="0" hangingPunct="1">
      <a:defRPr sz="2054" kern="1200">
        <a:solidFill>
          <a:schemeClr val="tx1"/>
        </a:solidFill>
        <a:latin typeface="+mn-lt"/>
        <a:ea typeface="+mn-ea"/>
        <a:cs typeface="+mn-cs"/>
      </a:defRPr>
    </a:lvl2pPr>
    <a:lvl3pPr marL="1043422" algn="l" defTabSz="521711" rtl="0" eaLnBrk="1" latinLnBrk="0" hangingPunct="1">
      <a:defRPr sz="2054" kern="1200">
        <a:solidFill>
          <a:schemeClr val="tx1"/>
        </a:solidFill>
        <a:latin typeface="+mn-lt"/>
        <a:ea typeface="+mn-ea"/>
        <a:cs typeface="+mn-cs"/>
      </a:defRPr>
    </a:lvl3pPr>
    <a:lvl4pPr marL="1565133" algn="l" defTabSz="521711" rtl="0" eaLnBrk="1" latinLnBrk="0" hangingPunct="1">
      <a:defRPr sz="2054" kern="1200">
        <a:solidFill>
          <a:schemeClr val="tx1"/>
        </a:solidFill>
        <a:latin typeface="+mn-lt"/>
        <a:ea typeface="+mn-ea"/>
        <a:cs typeface="+mn-cs"/>
      </a:defRPr>
    </a:lvl4pPr>
    <a:lvl5pPr marL="2086844" algn="l" defTabSz="521711" rtl="0" eaLnBrk="1" latinLnBrk="0" hangingPunct="1">
      <a:defRPr sz="2054" kern="1200">
        <a:solidFill>
          <a:schemeClr val="tx1"/>
        </a:solidFill>
        <a:latin typeface="+mn-lt"/>
        <a:ea typeface="+mn-ea"/>
        <a:cs typeface="+mn-cs"/>
      </a:defRPr>
    </a:lvl5pPr>
    <a:lvl6pPr marL="2608555" algn="l" defTabSz="521711" rtl="0" eaLnBrk="1" latinLnBrk="0" hangingPunct="1">
      <a:defRPr sz="2054" kern="1200">
        <a:solidFill>
          <a:schemeClr val="tx1"/>
        </a:solidFill>
        <a:latin typeface="+mn-lt"/>
        <a:ea typeface="+mn-ea"/>
        <a:cs typeface="+mn-cs"/>
      </a:defRPr>
    </a:lvl6pPr>
    <a:lvl7pPr marL="3130266" algn="l" defTabSz="521711" rtl="0" eaLnBrk="1" latinLnBrk="0" hangingPunct="1">
      <a:defRPr sz="2054" kern="1200">
        <a:solidFill>
          <a:schemeClr val="tx1"/>
        </a:solidFill>
        <a:latin typeface="+mn-lt"/>
        <a:ea typeface="+mn-ea"/>
        <a:cs typeface="+mn-cs"/>
      </a:defRPr>
    </a:lvl7pPr>
    <a:lvl8pPr marL="3651976" algn="l" defTabSz="521711" rtl="0" eaLnBrk="1" latinLnBrk="0" hangingPunct="1">
      <a:defRPr sz="2054" kern="1200">
        <a:solidFill>
          <a:schemeClr val="tx1"/>
        </a:solidFill>
        <a:latin typeface="+mn-lt"/>
        <a:ea typeface="+mn-ea"/>
        <a:cs typeface="+mn-cs"/>
      </a:defRPr>
    </a:lvl8pPr>
    <a:lvl9pPr marL="4173687" algn="l" defTabSz="521711" rtl="0" eaLnBrk="1" latinLnBrk="0" hangingPunct="1">
      <a:defRPr sz="205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userDrawn="1">
          <p15:clr>
            <a:srgbClr val="A4A3A4"/>
          </p15:clr>
        </p15:guide>
        <p15:guide id="2"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377"/>
    <a:srgbClr val="56B093"/>
    <a:srgbClr val="00E487"/>
    <a:srgbClr val="1ECB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6327"/>
  </p:normalViewPr>
  <p:slideViewPr>
    <p:cSldViewPr snapToGrid="0" showGuides="1">
      <p:cViewPr varScale="1">
        <p:scale>
          <a:sx n="116" d="100"/>
          <a:sy n="116" d="100"/>
        </p:scale>
        <p:origin x="276" y="114"/>
      </p:cViewPr>
      <p:guideLst>
        <p:guide orient="horz" pos="2161"/>
        <p:guide pos="3841"/>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8441A5F-628D-44D1-A609-075C3964E14F}"/>
              </a:ext>
            </a:extLst>
          </p:cNvPr>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US" dirty="0">
              <a:latin typeface="Inter" panose="02000503000000020004" pitchFamily="2" charset="0"/>
            </a:endParaRPr>
          </a:p>
        </p:txBody>
      </p:sp>
      <p:sp>
        <p:nvSpPr>
          <p:cNvPr id="3" name="Date Placeholder 2">
            <a:extLst>
              <a:ext uri="{FF2B5EF4-FFF2-40B4-BE49-F238E27FC236}">
                <a16:creationId xmlns:a16="http://schemas.microsoft.com/office/drawing/2014/main" id="{7E346285-E5C5-477E-927A-DED670A81055}"/>
              </a:ext>
            </a:extLst>
          </p:cNvPr>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D39D4484-00AE-4A89-A56A-1F3F4E6AD2E7}" type="datetimeFigureOut">
              <a:rPr lang="en-US" smtClean="0">
                <a:latin typeface="Inter" panose="02000503000000020004" pitchFamily="2" charset="0"/>
              </a:rPr>
              <a:t>2/14/2025</a:t>
            </a:fld>
            <a:endParaRPr lang="en-US" dirty="0">
              <a:latin typeface="Inter" panose="02000503000000020004" pitchFamily="2" charset="0"/>
            </a:endParaRPr>
          </a:p>
        </p:txBody>
      </p:sp>
      <p:sp>
        <p:nvSpPr>
          <p:cNvPr id="4" name="Footer Placeholder 3">
            <a:extLst>
              <a:ext uri="{FF2B5EF4-FFF2-40B4-BE49-F238E27FC236}">
                <a16:creationId xmlns:a16="http://schemas.microsoft.com/office/drawing/2014/main" id="{471ED41A-B88D-4A51-802B-2BF0EF593B12}"/>
              </a:ext>
            </a:extLst>
          </p:cNvPr>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US" dirty="0">
              <a:latin typeface="Inter" panose="02000503000000020004" pitchFamily="2" charset="0"/>
            </a:endParaRPr>
          </a:p>
        </p:txBody>
      </p:sp>
      <p:sp>
        <p:nvSpPr>
          <p:cNvPr id="5" name="Slide Number Placeholder 4">
            <a:extLst>
              <a:ext uri="{FF2B5EF4-FFF2-40B4-BE49-F238E27FC236}">
                <a16:creationId xmlns:a16="http://schemas.microsoft.com/office/drawing/2014/main" id="{E44A25E8-9FAE-471C-835A-E37A1F93E332}"/>
              </a:ext>
            </a:extLst>
          </p:cNvPr>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386B5260-6B02-43F1-8733-AE49755B6740}" type="slidenum">
              <a:rPr lang="en-US" smtClean="0">
                <a:latin typeface="Inter" panose="02000503000000020004" pitchFamily="2" charset="0"/>
              </a:rPr>
              <a:t>‹Nr.›</a:t>
            </a:fld>
            <a:endParaRPr lang="en-US" dirty="0">
              <a:latin typeface="Inter" panose="02000503000000020004" pitchFamily="2" charset="0"/>
            </a:endParaRPr>
          </a:p>
        </p:txBody>
      </p:sp>
    </p:spTree>
    <p:extLst>
      <p:ext uri="{BB962C8B-B14F-4D97-AF65-F5344CB8AC3E}">
        <p14:creationId xmlns:p14="http://schemas.microsoft.com/office/powerpoint/2010/main" val="29861057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b="0" i="0">
                <a:latin typeface="Inter" panose="02000503000000020004" pitchFamily="2" charset="0"/>
              </a:defRPr>
            </a:lvl1pPr>
          </a:lstStyle>
          <a:p>
            <a:endParaRPr lang="en-US" dirty="0"/>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b="0" i="0">
                <a:latin typeface="Inter" panose="02000503000000020004" pitchFamily="2" charset="0"/>
              </a:defRPr>
            </a:lvl1pPr>
          </a:lstStyle>
          <a:p>
            <a:fld id="{B77D4DE8-A922-4B1E-BC2A-E5A2A021B048}" type="datetimeFigureOut">
              <a:rPr lang="en-US" smtClean="0"/>
              <a:pPr/>
              <a:t>2/14/2025</a:t>
            </a:fld>
            <a:endParaRPr lang="en-US" dirty="0"/>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en-GB" dirty="0"/>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b="0" i="0">
                <a:latin typeface="Inter" panose="02000503000000020004" pitchFamily="2" charset="0"/>
              </a:defRPr>
            </a:lvl1pPr>
          </a:lstStyle>
          <a:p>
            <a:endParaRPr lang="en-US" dirty="0"/>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b="0" i="0">
                <a:latin typeface="Inter" panose="02000503000000020004" pitchFamily="2" charset="0"/>
              </a:defRPr>
            </a:lvl1pPr>
          </a:lstStyle>
          <a:p>
            <a:fld id="{EB76CC90-A44C-4E13-BEC7-0F8CA1F95A1E}" type="slidenum">
              <a:rPr lang="en-US" smtClean="0"/>
              <a:pPr/>
              <a:t>‹Nr.›</a:t>
            </a:fld>
            <a:endParaRPr lang="en-US" dirty="0"/>
          </a:p>
        </p:txBody>
      </p:sp>
    </p:spTree>
    <p:extLst>
      <p:ext uri="{BB962C8B-B14F-4D97-AF65-F5344CB8AC3E}">
        <p14:creationId xmlns:p14="http://schemas.microsoft.com/office/powerpoint/2010/main" val="2509798253"/>
      </p:ext>
    </p:extLst>
  </p:cSld>
  <p:clrMap bg1="lt1" tx1="dk1" bg2="lt2" tx2="dk2" accent1="accent1" accent2="accent2" accent3="accent3" accent4="accent4" accent5="accent5" accent6="accent6" hlink="hlink" folHlink="folHlink"/>
  <p:notesStyle>
    <a:lvl1pPr marL="0" algn="l" defTabSz="1043422" rtl="0" eaLnBrk="1" latinLnBrk="0" hangingPunct="1">
      <a:defRPr sz="1369" b="0" i="0" kern="1200">
        <a:solidFill>
          <a:schemeClr val="tx1"/>
        </a:solidFill>
        <a:latin typeface="Inter" panose="02000503000000020004" pitchFamily="2" charset="0"/>
        <a:ea typeface="+mn-ea"/>
        <a:cs typeface="+mn-cs"/>
      </a:defRPr>
    </a:lvl1pPr>
    <a:lvl2pPr marL="521711" algn="l" defTabSz="1043422" rtl="0" eaLnBrk="1" latinLnBrk="0" hangingPunct="1">
      <a:defRPr sz="1369" b="0" i="0" kern="1200">
        <a:solidFill>
          <a:schemeClr val="tx1"/>
        </a:solidFill>
        <a:latin typeface="Inter" panose="02000503000000020004" pitchFamily="2" charset="0"/>
        <a:ea typeface="+mn-ea"/>
        <a:cs typeface="+mn-cs"/>
      </a:defRPr>
    </a:lvl2pPr>
    <a:lvl3pPr marL="1043422" algn="l" defTabSz="1043422" rtl="0" eaLnBrk="1" latinLnBrk="0" hangingPunct="1">
      <a:defRPr sz="1369" b="0" i="0" kern="1200">
        <a:solidFill>
          <a:schemeClr val="tx1"/>
        </a:solidFill>
        <a:latin typeface="Inter" panose="02000503000000020004" pitchFamily="2" charset="0"/>
        <a:ea typeface="+mn-ea"/>
        <a:cs typeface="+mn-cs"/>
      </a:defRPr>
    </a:lvl3pPr>
    <a:lvl4pPr marL="1565133" algn="l" defTabSz="1043422" rtl="0" eaLnBrk="1" latinLnBrk="0" hangingPunct="1">
      <a:defRPr sz="1369" b="0" i="0" kern="1200">
        <a:solidFill>
          <a:schemeClr val="tx1"/>
        </a:solidFill>
        <a:latin typeface="Inter" panose="02000503000000020004" pitchFamily="2" charset="0"/>
        <a:ea typeface="+mn-ea"/>
        <a:cs typeface="+mn-cs"/>
      </a:defRPr>
    </a:lvl4pPr>
    <a:lvl5pPr marL="2086844" algn="l" defTabSz="1043422" rtl="0" eaLnBrk="1" latinLnBrk="0" hangingPunct="1">
      <a:defRPr sz="1369" b="0" i="0" kern="1200">
        <a:solidFill>
          <a:schemeClr val="tx1"/>
        </a:solidFill>
        <a:latin typeface="Inter" panose="02000503000000020004" pitchFamily="2" charset="0"/>
        <a:ea typeface="+mn-ea"/>
        <a:cs typeface="+mn-cs"/>
      </a:defRPr>
    </a:lvl5pPr>
    <a:lvl6pPr marL="2608555" algn="l" defTabSz="1043422" rtl="0" eaLnBrk="1" latinLnBrk="0" hangingPunct="1">
      <a:defRPr sz="1369" kern="1200">
        <a:solidFill>
          <a:schemeClr val="tx1"/>
        </a:solidFill>
        <a:latin typeface="+mn-lt"/>
        <a:ea typeface="+mn-ea"/>
        <a:cs typeface="+mn-cs"/>
      </a:defRPr>
    </a:lvl6pPr>
    <a:lvl7pPr marL="3130266" algn="l" defTabSz="1043422" rtl="0" eaLnBrk="1" latinLnBrk="0" hangingPunct="1">
      <a:defRPr sz="1369" kern="1200">
        <a:solidFill>
          <a:schemeClr val="tx1"/>
        </a:solidFill>
        <a:latin typeface="+mn-lt"/>
        <a:ea typeface="+mn-ea"/>
        <a:cs typeface="+mn-cs"/>
      </a:defRPr>
    </a:lvl7pPr>
    <a:lvl8pPr marL="3651976" algn="l" defTabSz="1043422" rtl="0" eaLnBrk="1" latinLnBrk="0" hangingPunct="1">
      <a:defRPr sz="1369" kern="1200">
        <a:solidFill>
          <a:schemeClr val="tx1"/>
        </a:solidFill>
        <a:latin typeface="+mn-lt"/>
        <a:ea typeface="+mn-ea"/>
        <a:cs typeface="+mn-cs"/>
      </a:defRPr>
    </a:lvl8pPr>
    <a:lvl9pPr marL="4173687" algn="l" defTabSz="1043422" rtl="0" eaLnBrk="1" latinLnBrk="0" hangingPunct="1">
      <a:defRPr sz="136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B76CC90-A44C-4E13-BEC7-0F8CA1F95A1E}" type="slidenum">
              <a:rPr lang="en-US" smtClean="0"/>
              <a:t>1</a:t>
            </a:fld>
            <a:endParaRPr lang="en-US" dirty="0"/>
          </a:p>
        </p:txBody>
      </p:sp>
    </p:spTree>
    <p:extLst>
      <p:ext uri="{BB962C8B-B14F-4D97-AF65-F5344CB8AC3E}">
        <p14:creationId xmlns:p14="http://schemas.microsoft.com/office/powerpoint/2010/main" val="3304517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B76CC90-A44C-4E13-BEC7-0F8CA1F95A1E}" type="slidenum">
              <a:rPr lang="en-US" smtClean="0"/>
              <a:t>2</a:t>
            </a:fld>
            <a:endParaRPr lang="en-US" dirty="0"/>
          </a:p>
        </p:txBody>
      </p:sp>
    </p:spTree>
    <p:extLst>
      <p:ext uri="{BB962C8B-B14F-4D97-AF65-F5344CB8AC3E}">
        <p14:creationId xmlns:p14="http://schemas.microsoft.com/office/powerpoint/2010/main" val="2020540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EB76CC90-A44C-4E13-BEC7-0F8CA1F95A1E}" type="slidenum">
              <a:rPr lang="en-US" smtClean="0"/>
              <a:t>3</a:t>
            </a:fld>
            <a:endParaRPr lang="en-US" dirty="0"/>
          </a:p>
        </p:txBody>
      </p:sp>
    </p:spTree>
    <p:extLst>
      <p:ext uri="{BB962C8B-B14F-4D97-AF65-F5344CB8AC3E}">
        <p14:creationId xmlns:p14="http://schemas.microsoft.com/office/powerpoint/2010/main" val="406229804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22.svg"/><Relationship Id="rId18" Type="http://schemas.openxmlformats.org/officeDocument/2006/relationships/image" Target="../media/image27.svg"/><Relationship Id="rId3" Type="http://schemas.openxmlformats.org/officeDocument/2006/relationships/image" Target="../media/image18.svg"/><Relationship Id="rId7" Type="http://schemas.openxmlformats.org/officeDocument/2006/relationships/image" Target="../media/image20.svg"/><Relationship Id="rId12" Type="http://schemas.openxmlformats.org/officeDocument/2006/relationships/image" Target="../media/image14.png"/><Relationship Id="rId17" Type="http://schemas.openxmlformats.org/officeDocument/2006/relationships/image" Target="../media/image17.png"/><Relationship Id="rId2" Type="http://schemas.openxmlformats.org/officeDocument/2006/relationships/image" Target="../media/image9.png"/><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11.png"/><Relationship Id="rId11" Type="http://schemas.openxmlformats.org/officeDocument/2006/relationships/image" Target="../media/image6.svg"/><Relationship Id="rId5" Type="http://schemas.openxmlformats.org/officeDocument/2006/relationships/image" Target="../media/image4.svg"/><Relationship Id="rId15" Type="http://schemas.openxmlformats.org/officeDocument/2006/relationships/image" Target="../media/image24.svg"/><Relationship Id="rId10" Type="http://schemas.openxmlformats.org/officeDocument/2006/relationships/image" Target="../media/image13.png"/><Relationship Id="rId4" Type="http://schemas.openxmlformats.org/officeDocument/2006/relationships/image" Target="../media/image10.png"/><Relationship Id="rId9" Type="http://schemas.openxmlformats.org/officeDocument/2006/relationships/image" Target="../media/image16.svg"/><Relationship Id="rId1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 dunkel">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12750" y="1806139"/>
            <a:ext cx="11366500" cy="3245724"/>
          </a:xfrm>
        </p:spPr>
        <p:txBody>
          <a:bodyPr anchor="ctr"/>
          <a:lstStyle>
            <a:lvl1pPr algn="ctr">
              <a:defRPr sz="5000">
                <a:solidFill>
                  <a:schemeClr val="bg1"/>
                </a:solidFill>
              </a:defRPr>
            </a:lvl1pPr>
          </a:lstStyle>
          <a:p>
            <a:r>
              <a:rPr lang="de-DE" noProof="0" dirty="0"/>
              <a:t>Präsentationstitel einfügen</a:t>
            </a:r>
          </a:p>
        </p:txBody>
      </p:sp>
      <p:sp>
        <p:nvSpPr>
          <p:cNvPr id="3" name="Subtitle 2"/>
          <p:cNvSpPr>
            <a:spLocks noGrp="1"/>
          </p:cNvSpPr>
          <p:nvPr>
            <p:ph type="subTitle" idx="1" hasCustomPrompt="1"/>
          </p:nvPr>
        </p:nvSpPr>
        <p:spPr>
          <a:xfrm>
            <a:off x="1524000" y="5891484"/>
            <a:ext cx="9144000" cy="453754"/>
          </a:xfrm>
        </p:spPr>
        <p:txBody>
          <a:bodyPr anchor="b"/>
          <a:lstStyle>
            <a:lvl1pPr marL="0" indent="0" algn="ctr">
              <a:buNone/>
              <a:defRPr sz="1800">
                <a:solidFill>
                  <a:schemeClr val="bg1"/>
                </a:solidFill>
              </a:defRPr>
            </a:lvl1pPr>
            <a:lvl2pPr marL="456963" indent="0" algn="ctr">
              <a:buNone/>
              <a:defRPr sz="1999"/>
            </a:lvl2pPr>
            <a:lvl3pPr marL="913923" indent="0" algn="ctr">
              <a:buNone/>
              <a:defRPr sz="1799"/>
            </a:lvl3pPr>
            <a:lvl4pPr marL="1370889" indent="0" algn="ctr">
              <a:buNone/>
              <a:defRPr sz="1599"/>
            </a:lvl4pPr>
            <a:lvl5pPr marL="1827852" indent="0" algn="ctr">
              <a:buNone/>
              <a:defRPr sz="1599"/>
            </a:lvl5pPr>
            <a:lvl6pPr marL="2284812" indent="0" algn="ctr">
              <a:buNone/>
              <a:defRPr sz="1599"/>
            </a:lvl6pPr>
            <a:lvl7pPr marL="2741775" indent="0" algn="ctr">
              <a:buNone/>
              <a:defRPr sz="1599"/>
            </a:lvl7pPr>
            <a:lvl8pPr marL="3198740" indent="0" algn="ctr">
              <a:buNone/>
              <a:defRPr sz="1599"/>
            </a:lvl8pPr>
            <a:lvl9pPr marL="3655703" indent="0" algn="ctr">
              <a:buNone/>
              <a:defRPr sz="1599"/>
            </a:lvl9pPr>
          </a:lstStyle>
          <a:p>
            <a:r>
              <a:rPr lang="de-DE" noProof="0"/>
              <a:t>Untertitel bearbeiten</a:t>
            </a:r>
          </a:p>
        </p:txBody>
      </p:sp>
      <p:pic>
        <p:nvPicPr>
          <p:cNvPr id="7" name="Grafik 6">
            <a:extLst>
              <a:ext uri="{FF2B5EF4-FFF2-40B4-BE49-F238E27FC236}">
                <a16:creationId xmlns:a16="http://schemas.microsoft.com/office/drawing/2014/main" id="{A1EE2EE1-1EA6-4940-853C-46CC8CE45B6E}"/>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4296001" y="512764"/>
            <a:ext cx="3599997" cy="961510"/>
          </a:xfrm>
          <a:prstGeom prst="rect">
            <a:avLst/>
          </a:prstGeom>
        </p:spPr>
      </p:pic>
    </p:spTree>
    <p:extLst>
      <p:ext uri="{BB962C8B-B14F-4D97-AF65-F5344CB8AC3E}">
        <p14:creationId xmlns:p14="http://schemas.microsoft.com/office/powerpoint/2010/main" val="301222116"/>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 hell">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12750" y="1806139"/>
            <a:ext cx="11366500" cy="3245724"/>
          </a:xfrm>
        </p:spPr>
        <p:txBody>
          <a:bodyPr anchor="ctr"/>
          <a:lstStyle>
            <a:lvl1pPr algn="ctr">
              <a:defRPr sz="5000">
                <a:solidFill>
                  <a:schemeClr val="tx1"/>
                </a:solidFill>
              </a:defRPr>
            </a:lvl1pPr>
          </a:lstStyle>
          <a:p>
            <a:r>
              <a:rPr lang="de-DE" noProof="0"/>
              <a:t>Präsentationstitel einfügen</a:t>
            </a:r>
          </a:p>
        </p:txBody>
      </p:sp>
      <p:sp>
        <p:nvSpPr>
          <p:cNvPr id="3" name="Subtitle 2"/>
          <p:cNvSpPr>
            <a:spLocks noGrp="1"/>
          </p:cNvSpPr>
          <p:nvPr>
            <p:ph type="subTitle" idx="1" hasCustomPrompt="1"/>
          </p:nvPr>
        </p:nvSpPr>
        <p:spPr>
          <a:xfrm>
            <a:off x="1524000" y="5891484"/>
            <a:ext cx="9144000" cy="453754"/>
          </a:xfrm>
        </p:spPr>
        <p:txBody>
          <a:bodyPr anchor="b"/>
          <a:lstStyle>
            <a:lvl1pPr marL="0" indent="0" algn="ctr">
              <a:buNone/>
              <a:defRPr sz="1800">
                <a:solidFill>
                  <a:schemeClr val="accent3"/>
                </a:solidFill>
              </a:defRPr>
            </a:lvl1pPr>
            <a:lvl2pPr marL="456963" indent="0" algn="ctr">
              <a:buNone/>
              <a:defRPr sz="1999"/>
            </a:lvl2pPr>
            <a:lvl3pPr marL="913923" indent="0" algn="ctr">
              <a:buNone/>
              <a:defRPr sz="1799"/>
            </a:lvl3pPr>
            <a:lvl4pPr marL="1370889" indent="0" algn="ctr">
              <a:buNone/>
              <a:defRPr sz="1599"/>
            </a:lvl4pPr>
            <a:lvl5pPr marL="1827852" indent="0" algn="ctr">
              <a:buNone/>
              <a:defRPr sz="1599"/>
            </a:lvl5pPr>
            <a:lvl6pPr marL="2284812" indent="0" algn="ctr">
              <a:buNone/>
              <a:defRPr sz="1599"/>
            </a:lvl6pPr>
            <a:lvl7pPr marL="2741775" indent="0" algn="ctr">
              <a:buNone/>
              <a:defRPr sz="1599"/>
            </a:lvl7pPr>
            <a:lvl8pPr marL="3198740" indent="0" algn="ctr">
              <a:buNone/>
              <a:defRPr sz="1599"/>
            </a:lvl8pPr>
            <a:lvl9pPr marL="3655703" indent="0" algn="ctr">
              <a:buNone/>
              <a:defRPr sz="1599"/>
            </a:lvl9pPr>
          </a:lstStyle>
          <a:p>
            <a:r>
              <a:rPr lang="de-DE" noProof="0"/>
              <a:t>Untertitel bearbeiten</a:t>
            </a:r>
          </a:p>
        </p:txBody>
      </p:sp>
      <p:pic>
        <p:nvPicPr>
          <p:cNvPr id="8" name="Grafik 7">
            <a:extLst>
              <a:ext uri="{FF2B5EF4-FFF2-40B4-BE49-F238E27FC236}">
                <a16:creationId xmlns:a16="http://schemas.microsoft.com/office/drawing/2014/main" id="{EFAAF433-CDCE-4140-9CD7-74ABA3F3C138}"/>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4296001" y="512764"/>
            <a:ext cx="3599997" cy="961510"/>
          </a:xfrm>
          <a:prstGeom prst="rect">
            <a:avLst/>
          </a:prstGeom>
        </p:spPr>
      </p:pic>
    </p:spTree>
    <p:extLst>
      <p:ext uri="{BB962C8B-B14F-4D97-AF65-F5344CB8AC3E}">
        <p14:creationId xmlns:p14="http://schemas.microsoft.com/office/powerpoint/2010/main" val="4276777872"/>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el Bi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12750" y="1806139"/>
            <a:ext cx="11366500" cy="3245724"/>
          </a:xfrm>
        </p:spPr>
        <p:txBody>
          <a:bodyPr anchor="ctr"/>
          <a:lstStyle>
            <a:lvl1pPr algn="ctr">
              <a:defRPr sz="5000">
                <a:solidFill>
                  <a:schemeClr val="bg1"/>
                </a:solidFill>
              </a:defRPr>
            </a:lvl1pPr>
          </a:lstStyle>
          <a:p>
            <a:r>
              <a:rPr lang="de-DE" noProof="0"/>
              <a:t>Präsentationstitel einfügen</a:t>
            </a:r>
          </a:p>
        </p:txBody>
      </p:sp>
      <p:sp>
        <p:nvSpPr>
          <p:cNvPr id="3" name="Subtitle 2"/>
          <p:cNvSpPr>
            <a:spLocks noGrp="1"/>
          </p:cNvSpPr>
          <p:nvPr>
            <p:ph type="subTitle" idx="1" hasCustomPrompt="1"/>
          </p:nvPr>
        </p:nvSpPr>
        <p:spPr>
          <a:xfrm>
            <a:off x="1524000" y="5891484"/>
            <a:ext cx="9144000" cy="453754"/>
          </a:xfrm>
        </p:spPr>
        <p:txBody>
          <a:bodyPr anchor="b"/>
          <a:lstStyle>
            <a:lvl1pPr marL="0" indent="0" algn="ctr">
              <a:buNone/>
              <a:defRPr sz="1800">
                <a:solidFill>
                  <a:schemeClr val="bg1"/>
                </a:solidFill>
              </a:defRPr>
            </a:lvl1pPr>
            <a:lvl2pPr marL="456963" indent="0" algn="ctr">
              <a:buNone/>
              <a:defRPr sz="1999"/>
            </a:lvl2pPr>
            <a:lvl3pPr marL="913923" indent="0" algn="ctr">
              <a:buNone/>
              <a:defRPr sz="1799"/>
            </a:lvl3pPr>
            <a:lvl4pPr marL="1370889" indent="0" algn="ctr">
              <a:buNone/>
              <a:defRPr sz="1599"/>
            </a:lvl4pPr>
            <a:lvl5pPr marL="1827852" indent="0" algn="ctr">
              <a:buNone/>
              <a:defRPr sz="1599"/>
            </a:lvl5pPr>
            <a:lvl6pPr marL="2284812" indent="0" algn="ctr">
              <a:buNone/>
              <a:defRPr sz="1599"/>
            </a:lvl6pPr>
            <a:lvl7pPr marL="2741775" indent="0" algn="ctr">
              <a:buNone/>
              <a:defRPr sz="1599"/>
            </a:lvl7pPr>
            <a:lvl8pPr marL="3198740" indent="0" algn="ctr">
              <a:buNone/>
              <a:defRPr sz="1599"/>
            </a:lvl8pPr>
            <a:lvl9pPr marL="3655703" indent="0" algn="ctr">
              <a:buNone/>
              <a:defRPr sz="1599"/>
            </a:lvl9pPr>
          </a:lstStyle>
          <a:p>
            <a:r>
              <a:rPr lang="de-DE" noProof="0"/>
              <a:t>Untertitel bearbeiten</a:t>
            </a:r>
          </a:p>
        </p:txBody>
      </p:sp>
      <p:pic>
        <p:nvPicPr>
          <p:cNvPr id="5" name="Grafik 4">
            <a:extLst>
              <a:ext uri="{FF2B5EF4-FFF2-40B4-BE49-F238E27FC236}">
                <a16:creationId xmlns:a16="http://schemas.microsoft.com/office/drawing/2014/main" id="{CD2CEF04-1258-4D23-A990-5A835A32A9C0}"/>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4296001" y="512764"/>
            <a:ext cx="3599997" cy="961510"/>
          </a:xfrm>
          <a:prstGeom prst="rect">
            <a:avLst/>
          </a:prstGeom>
        </p:spPr>
      </p:pic>
    </p:spTree>
    <p:extLst>
      <p:ext uri="{BB962C8B-B14F-4D97-AF65-F5344CB8AC3E}">
        <p14:creationId xmlns:p14="http://schemas.microsoft.com/office/powerpoint/2010/main" val="183368505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enner dunkel">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defRPr>
                <a:solidFill>
                  <a:schemeClr val="bg1"/>
                </a:solidFill>
              </a:defRPr>
            </a:lvl1pPr>
          </a:lstStyle>
          <a:p>
            <a:endParaRPr lang="de-DE" noProof="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32B354EE-31EA-4FC2-9496-7B6202183237}" type="slidenum">
              <a:rPr lang="de-DE" noProof="0" smtClean="0"/>
              <a:pPr/>
              <a:t>‹Nr.›</a:t>
            </a:fld>
            <a:endParaRPr lang="de-DE" noProof="0"/>
          </a:p>
        </p:txBody>
      </p:sp>
      <p:sp>
        <p:nvSpPr>
          <p:cNvPr id="7" name="Title 6">
            <a:extLst>
              <a:ext uri="{FF2B5EF4-FFF2-40B4-BE49-F238E27FC236}">
                <a16:creationId xmlns:a16="http://schemas.microsoft.com/office/drawing/2014/main" id="{EE9D7C87-D037-4797-9A6A-B999C6F026D8}"/>
              </a:ext>
            </a:extLst>
          </p:cNvPr>
          <p:cNvSpPr>
            <a:spLocks noGrp="1"/>
          </p:cNvSpPr>
          <p:nvPr>
            <p:ph type="title" hasCustomPrompt="1"/>
          </p:nvPr>
        </p:nvSpPr>
        <p:spPr>
          <a:xfrm>
            <a:off x="410878" y="871469"/>
            <a:ext cx="8529922" cy="4635045"/>
          </a:xfrm>
        </p:spPr>
        <p:txBody>
          <a:bodyPr anchor="t"/>
          <a:lstStyle>
            <a:lvl1pPr algn="l">
              <a:defRPr sz="6000">
                <a:solidFill>
                  <a:schemeClr val="bg1"/>
                </a:solidFill>
              </a:defRPr>
            </a:lvl1pPr>
          </a:lstStyle>
          <a:p>
            <a:r>
              <a:rPr lang="de-DE" noProof="0"/>
              <a:t>Folientitel bearbeiten</a:t>
            </a:r>
          </a:p>
        </p:txBody>
      </p:sp>
      <p:pic>
        <p:nvPicPr>
          <p:cNvPr id="9" name="Grafik 8">
            <a:extLst>
              <a:ext uri="{FF2B5EF4-FFF2-40B4-BE49-F238E27FC236}">
                <a16:creationId xmlns:a16="http://schemas.microsoft.com/office/drawing/2014/main" id="{16C5A73A-22A2-9449-A247-EB5D5135B88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flipH="1">
            <a:off x="9250489" y="1071389"/>
            <a:ext cx="1649800" cy="4824414"/>
          </a:xfrm>
          <a:prstGeom prst="rect">
            <a:avLst/>
          </a:prstGeom>
        </p:spPr>
      </p:pic>
      <p:pic>
        <p:nvPicPr>
          <p:cNvPr id="11" name="Grafik 10">
            <a:extLst>
              <a:ext uri="{FF2B5EF4-FFF2-40B4-BE49-F238E27FC236}">
                <a16:creationId xmlns:a16="http://schemas.microsoft.com/office/drawing/2014/main" id="{EED5DDA4-EDE6-4F92-717C-5EF40873ACD3}"/>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1422050" y="255273"/>
            <a:ext cx="520812" cy="518998"/>
          </a:xfrm>
          <a:prstGeom prst="rect">
            <a:avLst/>
          </a:prstGeom>
        </p:spPr>
      </p:pic>
    </p:spTree>
    <p:extLst>
      <p:ext uri="{BB962C8B-B14F-4D97-AF65-F5344CB8AC3E}">
        <p14:creationId xmlns:p14="http://schemas.microsoft.com/office/powerpoint/2010/main" val="188488896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enner hell">
    <p:bg>
      <p:bgPr>
        <a:solidFill>
          <a:schemeClr val="bg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defRPr>
                <a:solidFill>
                  <a:schemeClr val="tx1"/>
                </a:solidFill>
              </a:defRPr>
            </a:lvl1pPr>
          </a:lstStyle>
          <a:p>
            <a:endParaRPr lang="de-DE" noProof="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32B354EE-31EA-4FC2-9496-7B6202183237}" type="slidenum">
              <a:rPr lang="de-DE" noProof="0" smtClean="0"/>
              <a:pPr/>
              <a:t>‹Nr.›</a:t>
            </a:fld>
            <a:endParaRPr lang="de-DE" noProof="0"/>
          </a:p>
        </p:txBody>
      </p:sp>
      <p:sp>
        <p:nvSpPr>
          <p:cNvPr id="7" name="Title 6">
            <a:extLst>
              <a:ext uri="{FF2B5EF4-FFF2-40B4-BE49-F238E27FC236}">
                <a16:creationId xmlns:a16="http://schemas.microsoft.com/office/drawing/2014/main" id="{EE9D7C87-D037-4797-9A6A-B999C6F026D8}"/>
              </a:ext>
            </a:extLst>
          </p:cNvPr>
          <p:cNvSpPr>
            <a:spLocks noGrp="1"/>
          </p:cNvSpPr>
          <p:nvPr>
            <p:ph type="title" hasCustomPrompt="1"/>
          </p:nvPr>
        </p:nvSpPr>
        <p:spPr>
          <a:xfrm>
            <a:off x="410878" y="871469"/>
            <a:ext cx="8529922" cy="4635045"/>
          </a:xfrm>
        </p:spPr>
        <p:txBody>
          <a:bodyPr anchor="t"/>
          <a:lstStyle>
            <a:lvl1pPr algn="l">
              <a:defRPr sz="6000">
                <a:solidFill>
                  <a:schemeClr val="tx1"/>
                </a:solidFill>
              </a:defRPr>
            </a:lvl1pPr>
          </a:lstStyle>
          <a:p>
            <a:r>
              <a:rPr lang="de-DE" noProof="0"/>
              <a:t>Folientitel bearbeiten</a:t>
            </a:r>
          </a:p>
        </p:txBody>
      </p:sp>
      <p:pic>
        <p:nvPicPr>
          <p:cNvPr id="9" name="Grafik 8">
            <a:extLst>
              <a:ext uri="{FF2B5EF4-FFF2-40B4-BE49-F238E27FC236}">
                <a16:creationId xmlns:a16="http://schemas.microsoft.com/office/drawing/2014/main" id="{16C5A73A-22A2-9449-A247-EB5D5135B883}"/>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flipH="1">
            <a:off x="9250489" y="1071389"/>
            <a:ext cx="1649800" cy="4824414"/>
          </a:xfrm>
          <a:prstGeom prst="rect">
            <a:avLst/>
          </a:prstGeom>
        </p:spPr>
      </p:pic>
    </p:spTree>
    <p:extLst>
      <p:ext uri="{BB962C8B-B14F-4D97-AF65-F5344CB8AC3E}">
        <p14:creationId xmlns:p14="http://schemas.microsoft.com/office/powerpoint/2010/main" val="302664510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enner 3">
    <p:bg>
      <p:bgPr>
        <a:solidFill>
          <a:schemeClr val="bg2"/>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defRPr>
                <a:solidFill>
                  <a:schemeClr val="bg1"/>
                </a:solidFill>
              </a:defRPr>
            </a:lvl1pPr>
          </a:lstStyle>
          <a:p>
            <a:endParaRPr lang="de-DE" noProof="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32B354EE-31EA-4FC2-9496-7B6202183237}" type="slidenum">
              <a:rPr lang="de-DE" noProof="0" smtClean="0"/>
              <a:pPr/>
              <a:t>‹Nr.›</a:t>
            </a:fld>
            <a:endParaRPr lang="de-DE" noProof="0"/>
          </a:p>
        </p:txBody>
      </p:sp>
      <p:sp>
        <p:nvSpPr>
          <p:cNvPr id="7" name="Title 6">
            <a:extLst>
              <a:ext uri="{FF2B5EF4-FFF2-40B4-BE49-F238E27FC236}">
                <a16:creationId xmlns:a16="http://schemas.microsoft.com/office/drawing/2014/main" id="{EE9D7C87-D037-4797-9A6A-B999C6F026D8}"/>
              </a:ext>
            </a:extLst>
          </p:cNvPr>
          <p:cNvSpPr>
            <a:spLocks noGrp="1"/>
          </p:cNvSpPr>
          <p:nvPr>
            <p:ph type="title" hasCustomPrompt="1"/>
          </p:nvPr>
        </p:nvSpPr>
        <p:spPr>
          <a:xfrm>
            <a:off x="410878" y="871828"/>
            <a:ext cx="8529922" cy="3815631"/>
          </a:xfrm>
        </p:spPr>
        <p:txBody>
          <a:bodyPr anchor="t"/>
          <a:lstStyle>
            <a:lvl1pPr algn="l">
              <a:defRPr sz="6000">
                <a:solidFill>
                  <a:schemeClr val="bg1"/>
                </a:solidFill>
              </a:defRPr>
            </a:lvl1pPr>
          </a:lstStyle>
          <a:p>
            <a:r>
              <a:rPr lang="de-DE" noProof="0"/>
              <a:t>Folientitel bearbeiten</a:t>
            </a:r>
          </a:p>
        </p:txBody>
      </p:sp>
      <p:pic>
        <p:nvPicPr>
          <p:cNvPr id="10" name="Grafik 9">
            <a:extLst>
              <a:ext uri="{FF2B5EF4-FFF2-40B4-BE49-F238E27FC236}">
                <a16:creationId xmlns:a16="http://schemas.microsoft.com/office/drawing/2014/main" id="{943A31E6-B79A-EF41-9C50-9BCBD1AA635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flipH="1">
            <a:off x="9250489" y="1071389"/>
            <a:ext cx="1649800" cy="4824414"/>
          </a:xfrm>
          <a:prstGeom prst="rect">
            <a:avLst/>
          </a:prstGeom>
        </p:spPr>
      </p:pic>
      <p:pic>
        <p:nvPicPr>
          <p:cNvPr id="8" name="Grafik 7">
            <a:extLst>
              <a:ext uri="{FF2B5EF4-FFF2-40B4-BE49-F238E27FC236}">
                <a16:creationId xmlns:a16="http://schemas.microsoft.com/office/drawing/2014/main" id="{110ACC93-5821-3F42-55DD-A91598278FE9}"/>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1422050" y="255273"/>
            <a:ext cx="520812" cy="518998"/>
          </a:xfrm>
          <a:prstGeom prst="rect">
            <a:avLst/>
          </a:prstGeom>
        </p:spPr>
      </p:pic>
    </p:spTree>
    <p:extLst>
      <p:ext uri="{BB962C8B-B14F-4D97-AF65-F5344CB8AC3E}">
        <p14:creationId xmlns:p14="http://schemas.microsoft.com/office/powerpoint/2010/main" val="194730939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enner 4">
    <p:bg>
      <p:bgPr>
        <a:solidFill>
          <a:schemeClr val="accent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defRPr>
                <a:solidFill>
                  <a:schemeClr val="bg1"/>
                </a:solidFill>
              </a:defRPr>
            </a:lvl1pPr>
          </a:lstStyle>
          <a:p>
            <a:endParaRPr lang="de-DE" noProof="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32B354EE-31EA-4FC2-9496-7B6202183237}" type="slidenum">
              <a:rPr lang="de-DE" noProof="0" smtClean="0"/>
              <a:pPr/>
              <a:t>‹Nr.›</a:t>
            </a:fld>
            <a:endParaRPr lang="de-DE" noProof="0"/>
          </a:p>
        </p:txBody>
      </p:sp>
      <p:sp>
        <p:nvSpPr>
          <p:cNvPr id="7" name="Title 6">
            <a:extLst>
              <a:ext uri="{FF2B5EF4-FFF2-40B4-BE49-F238E27FC236}">
                <a16:creationId xmlns:a16="http://schemas.microsoft.com/office/drawing/2014/main" id="{EE9D7C87-D037-4797-9A6A-B999C6F026D8}"/>
              </a:ext>
            </a:extLst>
          </p:cNvPr>
          <p:cNvSpPr>
            <a:spLocks noGrp="1"/>
          </p:cNvSpPr>
          <p:nvPr>
            <p:ph type="title" hasCustomPrompt="1"/>
          </p:nvPr>
        </p:nvSpPr>
        <p:spPr>
          <a:xfrm>
            <a:off x="410878" y="871828"/>
            <a:ext cx="8529922" cy="3815631"/>
          </a:xfrm>
        </p:spPr>
        <p:txBody>
          <a:bodyPr anchor="t"/>
          <a:lstStyle>
            <a:lvl1pPr algn="l">
              <a:defRPr sz="6000">
                <a:solidFill>
                  <a:schemeClr val="bg1"/>
                </a:solidFill>
              </a:defRPr>
            </a:lvl1pPr>
          </a:lstStyle>
          <a:p>
            <a:r>
              <a:rPr lang="de-DE" noProof="0" dirty="0"/>
              <a:t>Folientitel bearbeiten</a:t>
            </a:r>
          </a:p>
        </p:txBody>
      </p:sp>
      <p:pic>
        <p:nvPicPr>
          <p:cNvPr id="10" name="Grafik 9">
            <a:extLst>
              <a:ext uri="{FF2B5EF4-FFF2-40B4-BE49-F238E27FC236}">
                <a16:creationId xmlns:a16="http://schemas.microsoft.com/office/drawing/2014/main" id="{943A31E6-B79A-EF41-9C50-9BCBD1AA635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flipH="1">
            <a:off x="9250489" y="1071389"/>
            <a:ext cx="1649800" cy="4824414"/>
          </a:xfrm>
          <a:prstGeom prst="rect">
            <a:avLst/>
          </a:prstGeom>
        </p:spPr>
      </p:pic>
      <p:pic>
        <p:nvPicPr>
          <p:cNvPr id="8" name="Grafik 7">
            <a:extLst>
              <a:ext uri="{FF2B5EF4-FFF2-40B4-BE49-F238E27FC236}">
                <a16:creationId xmlns:a16="http://schemas.microsoft.com/office/drawing/2014/main" id="{5684BB47-E757-FC6A-F2A0-6E1C18C7F6CD}"/>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1422050" y="255273"/>
            <a:ext cx="520812" cy="518998"/>
          </a:xfrm>
          <a:prstGeom prst="rect">
            <a:avLst/>
          </a:prstGeom>
        </p:spPr>
      </p:pic>
    </p:spTree>
    <p:extLst>
      <p:ext uri="{BB962C8B-B14F-4D97-AF65-F5344CB8AC3E}">
        <p14:creationId xmlns:p14="http://schemas.microsoft.com/office/powerpoint/2010/main" val="407424443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renner 5">
    <p:bg>
      <p:bgPr>
        <a:solidFill>
          <a:schemeClr val="accent2"/>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defRPr>
                <a:solidFill>
                  <a:schemeClr val="bg1"/>
                </a:solidFill>
              </a:defRPr>
            </a:lvl1pPr>
          </a:lstStyle>
          <a:p>
            <a:endParaRPr lang="de-DE" noProof="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32B354EE-31EA-4FC2-9496-7B6202183237}" type="slidenum">
              <a:rPr lang="de-DE" noProof="0" smtClean="0"/>
              <a:pPr/>
              <a:t>‹Nr.›</a:t>
            </a:fld>
            <a:endParaRPr lang="de-DE" noProof="0"/>
          </a:p>
        </p:txBody>
      </p:sp>
      <p:sp>
        <p:nvSpPr>
          <p:cNvPr id="7" name="Title 6">
            <a:extLst>
              <a:ext uri="{FF2B5EF4-FFF2-40B4-BE49-F238E27FC236}">
                <a16:creationId xmlns:a16="http://schemas.microsoft.com/office/drawing/2014/main" id="{EE9D7C87-D037-4797-9A6A-B999C6F026D8}"/>
              </a:ext>
            </a:extLst>
          </p:cNvPr>
          <p:cNvSpPr>
            <a:spLocks noGrp="1"/>
          </p:cNvSpPr>
          <p:nvPr>
            <p:ph type="title" hasCustomPrompt="1"/>
          </p:nvPr>
        </p:nvSpPr>
        <p:spPr>
          <a:xfrm>
            <a:off x="410878" y="871828"/>
            <a:ext cx="8529922" cy="3815631"/>
          </a:xfrm>
        </p:spPr>
        <p:txBody>
          <a:bodyPr anchor="t"/>
          <a:lstStyle>
            <a:lvl1pPr algn="l">
              <a:defRPr sz="6000">
                <a:solidFill>
                  <a:schemeClr val="bg1"/>
                </a:solidFill>
              </a:defRPr>
            </a:lvl1pPr>
          </a:lstStyle>
          <a:p>
            <a:r>
              <a:rPr lang="de-DE" noProof="0" dirty="0"/>
              <a:t>Folientitel bearbeiten</a:t>
            </a:r>
          </a:p>
        </p:txBody>
      </p:sp>
      <p:pic>
        <p:nvPicPr>
          <p:cNvPr id="10" name="Grafik 9">
            <a:extLst>
              <a:ext uri="{FF2B5EF4-FFF2-40B4-BE49-F238E27FC236}">
                <a16:creationId xmlns:a16="http://schemas.microsoft.com/office/drawing/2014/main" id="{943A31E6-B79A-EF41-9C50-9BCBD1AA635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flipH="1">
            <a:off x="9250489" y="1071389"/>
            <a:ext cx="1649800" cy="4824414"/>
          </a:xfrm>
          <a:prstGeom prst="rect">
            <a:avLst/>
          </a:prstGeom>
        </p:spPr>
      </p:pic>
      <p:pic>
        <p:nvPicPr>
          <p:cNvPr id="8" name="Grafik 7">
            <a:extLst>
              <a:ext uri="{FF2B5EF4-FFF2-40B4-BE49-F238E27FC236}">
                <a16:creationId xmlns:a16="http://schemas.microsoft.com/office/drawing/2014/main" id="{54209AC7-1496-9AAD-7DAA-19294954413E}"/>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1422050" y="255273"/>
            <a:ext cx="520812" cy="518998"/>
          </a:xfrm>
          <a:prstGeom prst="rect">
            <a:avLst/>
          </a:prstGeom>
        </p:spPr>
      </p:pic>
    </p:spTree>
    <p:extLst>
      <p:ext uri="{BB962C8B-B14F-4D97-AF65-F5344CB8AC3E}">
        <p14:creationId xmlns:p14="http://schemas.microsoft.com/office/powerpoint/2010/main" val="4061622314"/>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enner dezent dunkel">
    <p:bg>
      <p:bgPr>
        <a:solidFill>
          <a:schemeClr val="tx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defRPr>
                <a:solidFill>
                  <a:schemeClr val="bg1"/>
                </a:solidFill>
              </a:defRPr>
            </a:lvl1pPr>
          </a:lstStyle>
          <a:p>
            <a:endParaRPr lang="de-DE" noProof="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32B354EE-31EA-4FC2-9496-7B6202183237}" type="slidenum">
              <a:rPr lang="de-DE" noProof="0" smtClean="0"/>
              <a:pPr/>
              <a:t>‹Nr.›</a:t>
            </a:fld>
            <a:endParaRPr lang="de-DE" noProof="0"/>
          </a:p>
        </p:txBody>
      </p:sp>
      <p:sp>
        <p:nvSpPr>
          <p:cNvPr id="8" name="Title 6">
            <a:extLst>
              <a:ext uri="{FF2B5EF4-FFF2-40B4-BE49-F238E27FC236}">
                <a16:creationId xmlns:a16="http://schemas.microsoft.com/office/drawing/2014/main" id="{269316BA-D4B9-B545-9DF7-BE411733A697}"/>
              </a:ext>
            </a:extLst>
          </p:cNvPr>
          <p:cNvSpPr>
            <a:spLocks noGrp="1"/>
          </p:cNvSpPr>
          <p:nvPr>
            <p:ph type="title" hasCustomPrompt="1"/>
          </p:nvPr>
        </p:nvSpPr>
        <p:spPr>
          <a:xfrm>
            <a:off x="410878" y="858576"/>
            <a:ext cx="8529922" cy="3815631"/>
          </a:xfrm>
        </p:spPr>
        <p:txBody>
          <a:bodyPr anchor="t"/>
          <a:lstStyle>
            <a:lvl1pPr algn="l">
              <a:defRPr sz="6000">
                <a:solidFill>
                  <a:schemeClr val="bg1"/>
                </a:solidFill>
              </a:defRPr>
            </a:lvl1pPr>
          </a:lstStyle>
          <a:p>
            <a:r>
              <a:rPr lang="de-DE" noProof="0"/>
              <a:t>Folientitel bearbeiten</a:t>
            </a:r>
          </a:p>
        </p:txBody>
      </p:sp>
      <p:pic>
        <p:nvPicPr>
          <p:cNvPr id="7" name="Grafik 6">
            <a:extLst>
              <a:ext uri="{FF2B5EF4-FFF2-40B4-BE49-F238E27FC236}">
                <a16:creationId xmlns:a16="http://schemas.microsoft.com/office/drawing/2014/main" id="{5B648102-76E4-06DE-5B41-141F56EA1554}"/>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1422050" y="255273"/>
            <a:ext cx="520812" cy="518998"/>
          </a:xfrm>
          <a:prstGeom prst="rect">
            <a:avLst/>
          </a:prstGeom>
        </p:spPr>
      </p:pic>
    </p:spTree>
    <p:extLst>
      <p:ext uri="{BB962C8B-B14F-4D97-AF65-F5344CB8AC3E}">
        <p14:creationId xmlns:p14="http://schemas.microsoft.com/office/powerpoint/2010/main" val="2893219493"/>
      </p:ext>
    </p:extLst>
  </p:cSld>
  <p:clrMapOvr>
    <a:masterClrMapping/>
  </p:clrMapOvr>
  <p:transition>
    <p:fade/>
  </p:transition>
  <p:extLst mod="1">
    <p:ext uri="{DCECCB84-F9BA-43D5-87BE-67443E8EF086}">
      <p15:sldGuideLst xmlns:p15="http://schemas.microsoft.com/office/powerpoint/2012/main">
        <p15:guide id="1" pos="4151"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renner dezent hell">
    <p:bg>
      <p:bgPr>
        <a:solidFill>
          <a:schemeClr val="bg1"/>
        </a:solid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defRPr>
                <a:solidFill>
                  <a:schemeClr val="tx1"/>
                </a:solidFill>
              </a:defRPr>
            </a:lvl1pPr>
          </a:lstStyle>
          <a:p>
            <a:endParaRPr lang="de-DE" noProof="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32B354EE-31EA-4FC2-9496-7B6202183237}" type="slidenum">
              <a:rPr lang="de-DE" noProof="0" smtClean="0"/>
              <a:pPr/>
              <a:t>‹Nr.›</a:t>
            </a:fld>
            <a:endParaRPr lang="de-DE" noProof="0"/>
          </a:p>
        </p:txBody>
      </p:sp>
      <p:sp>
        <p:nvSpPr>
          <p:cNvPr id="7" name="Title 6">
            <a:extLst>
              <a:ext uri="{FF2B5EF4-FFF2-40B4-BE49-F238E27FC236}">
                <a16:creationId xmlns:a16="http://schemas.microsoft.com/office/drawing/2014/main" id="{EE9D7C87-D037-4797-9A6A-B999C6F026D8}"/>
              </a:ext>
            </a:extLst>
          </p:cNvPr>
          <p:cNvSpPr>
            <a:spLocks noGrp="1"/>
          </p:cNvSpPr>
          <p:nvPr>
            <p:ph type="title" hasCustomPrompt="1"/>
          </p:nvPr>
        </p:nvSpPr>
        <p:spPr>
          <a:xfrm>
            <a:off x="410878" y="871469"/>
            <a:ext cx="8529922" cy="4635045"/>
          </a:xfrm>
        </p:spPr>
        <p:txBody>
          <a:bodyPr anchor="t"/>
          <a:lstStyle>
            <a:lvl1pPr algn="l">
              <a:defRPr sz="6000">
                <a:solidFill>
                  <a:schemeClr val="tx1"/>
                </a:solidFill>
              </a:defRPr>
            </a:lvl1pPr>
          </a:lstStyle>
          <a:p>
            <a:r>
              <a:rPr lang="de-DE" noProof="0"/>
              <a:t>Folientitel bearbeiten</a:t>
            </a:r>
          </a:p>
        </p:txBody>
      </p:sp>
    </p:spTree>
    <p:extLst>
      <p:ext uri="{BB962C8B-B14F-4D97-AF65-F5344CB8AC3E}">
        <p14:creationId xmlns:p14="http://schemas.microsoft.com/office/powerpoint/2010/main" val="2425186734"/>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Slid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10880" y="1521184"/>
            <a:ext cx="6178854" cy="3817442"/>
          </a:xfrm>
        </p:spPr>
        <p:txBody>
          <a:bodyPr anchor="ctr"/>
          <a:lstStyle>
            <a:lvl1pPr marL="0" indent="0">
              <a:buNone/>
              <a:defRPr sz="2400" b="1">
                <a:solidFill>
                  <a:schemeClr val="tx1"/>
                </a:solidFill>
              </a:defRPr>
            </a:lvl1pPr>
            <a:lvl2pPr marL="456963" indent="0">
              <a:buNone/>
              <a:defRPr sz="1999">
                <a:solidFill>
                  <a:schemeClr val="tx1">
                    <a:tint val="75000"/>
                  </a:schemeClr>
                </a:solidFill>
              </a:defRPr>
            </a:lvl2pPr>
            <a:lvl3pPr marL="913923" indent="0">
              <a:buNone/>
              <a:defRPr sz="1799">
                <a:solidFill>
                  <a:schemeClr val="tx1">
                    <a:tint val="75000"/>
                  </a:schemeClr>
                </a:solidFill>
              </a:defRPr>
            </a:lvl3pPr>
            <a:lvl4pPr marL="1370889" indent="0">
              <a:buNone/>
              <a:defRPr sz="1599">
                <a:solidFill>
                  <a:schemeClr val="tx1">
                    <a:tint val="75000"/>
                  </a:schemeClr>
                </a:solidFill>
              </a:defRPr>
            </a:lvl4pPr>
            <a:lvl5pPr marL="1827852" indent="0">
              <a:buNone/>
              <a:defRPr sz="1599">
                <a:solidFill>
                  <a:schemeClr val="tx1">
                    <a:tint val="75000"/>
                  </a:schemeClr>
                </a:solidFill>
              </a:defRPr>
            </a:lvl5pPr>
            <a:lvl6pPr marL="2284812" indent="0">
              <a:buNone/>
              <a:defRPr sz="1599">
                <a:solidFill>
                  <a:schemeClr val="tx1">
                    <a:tint val="75000"/>
                  </a:schemeClr>
                </a:solidFill>
              </a:defRPr>
            </a:lvl6pPr>
            <a:lvl7pPr marL="2741775" indent="0">
              <a:buNone/>
              <a:defRPr sz="1599">
                <a:solidFill>
                  <a:schemeClr val="tx1">
                    <a:tint val="75000"/>
                  </a:schemeClr>
                </a:solidFill>
              </a:defRPr>
            </a:lvl7pPr>
            <a:lvl8pPr marL="3198740" indent="0">
              <a:buNone/>
              <a:defRPr sz="1599">
                <a:solidFill>
                  <a:schemeClr val="tx1">
                    <a:tint val="75000"/>
                  </a:schemeClr>
                </a:solidFill>
              </a:defRPr>
            </a:lvl8pPr>
            <a:lvl9pPr marL="3655703" indent="0">
              <a:buNone/>
              <a:defRPr sz="1599">
                <a:solidFill>
                  <a:schemeClr val="tx1">
                    <a:tint val="75000"/>
                  </a:schemeClr>
                </a:solidFill>
              </a:defRPr>
            </a:lvl9pPr>
          </a:lstStyle>
          <a:p>
            <a:pPr lvl="0"/>
            <a:r>
              <a:rPr lang="de-DE" noProof="0"/>
              <a:t>Text einfügen</a:t>
            </a:r>
          </a:p>
        </p:txBody>
      </p:sp>
      <p:sp>
        <p:nvSpPr>
          <p:cNvPr id="5" name="Footer Placeholder 4"/>
          <p:cNvSpPr>
            <a:spLocks noGrp="1"/>
          </p:cNvSpPr>
          <p:nvPr>
            <p:ph type="ftr" sz="quarter" idx="11"/>
          </p:nvPr>
        </p:nvSpPr>
        <p:spPr/>
        <p:txBody>
          <a:bodyPr/>
          <a:lstStyle/>
          <a:p>
            <a:endParaRPr lang="de-DE" noProof="0"/>
          </a:p>
        </p:txBody>
      </p:sp>
      <p:sp>
        <p:nvSpPr>
          <p:cNvPr id="6" name="Slide Number Placeholder 5"/>
          <p:cNvSpPr>
            <a:spLocks noGrp="1"/>
          </p:cNvSpPr>
          <p:nvPr>
            <p:ph type="sldNum" sz="quarter" idx="12"/>
          </p:nvPr>
        </p:nvSpPr>
        <p:spPr/>
        <p:txBody>
          <a:bodyPr/>
          <a:lstStyle/>
          <a:p>
            <a:fld id="{32B354EE-31EA-4FC2-9496-7B6202183237}" type="slidenum">
              <a:rPr lang="de-DE" noProof="0" smtClean="0"/>
              <a:t>‹Nr.›</a:t>
            </a:fld>
            <a:endParaRPr lang="de-DE" noProof="0"/>
          </a:p>
        </p:txBody>
      </p:sp>
      <p:sp>
        <p:nvSpPr>
          <p:cNvPr id="19" name="Title 18">
            <a:extLst>
              <a:ext uri="{FF2B5EF4-FFF2-40B4-BE49-F238E27FC236}">
                <a16:creationId xmlns:a16="http://schemas.microsoft.com/office/drawing/2014/main" id="{B47DF7D0-E13C-497A-8A71-C5A8B4D7F67C}"/>
              </a:ext>
            </a:extLst>
          </p:cNvPr>
          <p:cNvSpPr>
            <a:spLocks noGrp="1"/>
          </p:cNvSpPr>
          <p:nvPr>
            <p:ph type="title" hasCustomPrompt="1"/>
          </p:nvPr>
        </p:nvSpPr>
        <p:spPr/>
        <p:txBody>
          <a:bodyPr/>
          <a:lstStyle/>
          <a:p>
            <a:r>
              <a:rPr lang="de-DE" noProof="0"/>
              <a:t>Folientitel bearbeiten</a:t>
            </a:r>
          </a:p>
        </p:txBody>
      </p:sp>
    </p:spTree>
    <p:extLst>
      <p:ext uri="{BB962C8B-B14F-4D97-AF65-F5344CB8AC3E}">
        <p14:creationId xmlns:p14="http://schemas.microsoft.com/office/powerpoint/2010/main" val="2392573973"/>
      </p:ext>
    </p:extLst>
  </p:cSld>
  <p:clrMapOvr>
    <a:masterClrMapping/>
  </p:clrMapOvr>
  <p:transition>
    <p:fade/>
  </p:transition>
  <p:extLst mod="1">
    <p:ext uri="{DCECCB84-F9BA-43D5-87BE-67443E8EF086}">
      <p15:sldGuideLst xmlns:p15="http://schemas.microsoft.com/office/powerpoint/2012/main">
        <p15:guide id="1" pos="4151"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el und Inhal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0878" y="512498"/>
            <a:ext cx="11368018" cy="776038"/>
          </a:xfrm>
        </p:spPr>
        <p:txBody>
          <a:bodyPr/>
          <a:lstStyle/>
          <a:p>
            <a:r>
              <a:rPr lang="de-DE" noProof="0"/>
              <a:t>Folientitel bearbeiten</a:t>
            </a:r>
          </a:p>
        </p:txBody>
      </p:sp>
      <p:sp>
        <p:nvSpPr>
          <p:cNvPr id="3" name="Content Placeholder 2"/>
          <p:cNvSpPr>
            <a:spLocks noGrp="1"/>
          </p:cNvSpPr>
          <p:nvPr>
            <p:ph idx="1" hasCustomPrompt="1"/>
          </p:nvPr>
        </p:nvSpPr>
        <p:spPr>
          <a:xfrm>
            <a:off x="410880" y="1521182"/>
            <a:ext cx="8529920" cy="4517348"/>
          </a:xfrm>
        </p:spPr>
        <p:txBody>
          <a:bodyPr/>
          <a:lstStyle>
            <a:lvl1pPr>
              <a:defRPr sz="1800"/>
            </a:lvl1pPr>
            <a:lvl2pPr>
              <a:defRPr sz="1800"/>
            </a:lvl2pPr>
            <a:lvl3pPr>
              <a:defRPr sz="1800"/>
            </a:lvl3pPr>
            <a:lvl4pPr>
              <a:defRPr sz="1600"/>
            </a:lvl4pPr>
            <a:lvl5pPr>
              <a:defRPr sz="1600"/>
            </a:lvl5pPr>
          </a:lstStyle>
          <a:p>
            <a:pPr lvl="0"/>
            <a:r>
              <a:rPr lang="de-DE" noProof="0"/>
              <a:t>Formatvorlage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5" name="Footer Placeholder 4"/>
          <p:cNvSpPr>
            <a:spLocks noGrp="1"/>
          </p:cNvSpPr>
          <p:nvPr>
            <p:ph type="ftr" sz="quarter" idx="11"/>
          </p:nvPr>
        </p:nvSpPr>
        <p:spPr/>
        <p:txBody>
          <a:bodyPr/>
          <a:lstStyle/>
          <a:p>
            <a:endParaRPr lang="de-DE" noProof="0"/>
          </a:p>
        </p:txBody>
      </p:sp>
      <p:sp>
        <p:nvSpPr>
          <p:cNvPr id="6" name="Slide Number Placeholder 5"/>
          <p:cNvSpPr>
            <a:spLocks noGrp="1"/>
          </p:cNvSpPr>
          <p:nvPr>
            <p:ph type="sldNum" sz="quarter" idx="12"/>
          </p:nvPr>
        </p:nvSpPr>
        <p:spPr/>
        <p:txBody>
          <a:bodyPr/>
          <a:lstStyle/>
          <a:p>
            <a:fld id="{32B354EE-31EA-4FC2-9496-7B6202183237}" type="slidenum">
              <a:rPr lang="de-DE" noProof="0" smtClean="0"/>
              <a:pPr/>
              <a:t>‹Nr.›</a:t>
            </a:fld>
            <a:endParaRPr lang="de-DE" noProof="0"/>
          </a:p>
        </p:txBody>
      </p:sp>
    </p:spTree>
    <p:extLst>
      <p:ext uri="{BB962C8B-B14F-4D97-AF65-F5344CB8AC3E}">
        <p14:creationId xmlns:p14="http://schemas.microsoft.com/office/powerpoint/2010/main" val="3559547683"/>
      </p:ext>
    </p:extLst>
  </p:cSld>
  <p:clrMapOvr>
    <a:masterClrMapping/>
  </p:clrMapOvr>
  <p:transition>
    <p:fade/>
  </p:transition>
  <p:extLst mod="1">
    <p:ext uri="{DCECCB84-F9BA-43D5-87BE-67443E8EF086}">
      <p15:sldGuideLst xmlns:p15="http://schemas.microsoft.com/office/powerpoint/2012/main">
        <p15:guide id="1" pos="415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el und Inhalt dunkel">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0878" y="512498"/>
            <a:ext cx="11368018" cy="776038"/>
          </a:xfrm>
        </p:spPr>
        <p:txBody>
          <a:bodyPr/>
          <a:lstStyle>
            <a:lvl1pPr>
              <a:defRPr>
                <a:solidFill>
                  <a:schemeClr val="bg1"/>
                </a:solidFill>
              </a:defRPr>
            </a:lvl1pPr>
          </a:lstStyle>
          <a:p>
            <a:r>
              <a:rPr lang="de-DE" noProof="0"/>
              <a:t>Folientitel bearbeiten</a:t>
            </a:r>
          </a:p>
        </p:txBody>
      </p:sp>
      <p:sp>
        <p:nvSpPr>
          <p:cNvPr id="3" name="Content Placeholder 2"/>
          <p:cNvSpPr>
            <a:spLocks noGrp="1"/>
          </p:cNvSpPr>
          <p:nvPr>
            <p:ph idx="1" hasCustomPrompt="1"/>
          </p:nvPr>
        </p:nvSpPr>
        <p:spPr>
          <a:xfrm>
            <a:off x="410880" y="1521182"/>
            <a:ext cx="8529920" cy="4517348"/>
          </a:xfrm>
        </p:spPr>
        <p:txBody>
          <a:bodyPr/>
          <a:lstStyle>
            <a:lvl1pPr>
              <a:defRPr sz="1800">
                <a:solidFill>
                  <a:schemeClr val="bg1"/>
                </a:solidFill>
              </a:defRPr>
            </a:lvl1pPr>
            <a:lvl2pPr>
              <a:defRPr sz="1800">
                <a:solidFill>
                  <a:schemeClr val="bg1"/>
                </a:solidFill>
              </a:defRPr>
            </a:lvl2pPr>
            <a:lvl3pPr>
              <a:defRPr sz="1800">
                <a:solidFill>
                  <a:srgbClr val="00E487"/>
                </a:solidFill>
              </a:defRPr>
            </a:lvl3pPr>
            <a:lvl4pPr>
              <a:buClr>
                <a:schemeClr val="accent5"/>
              </a:buClr>
              <a:defRPr sz="1600">
                <a:solidFill>
                  <a:schemeClr val="bg1"/>
                </a:solidFill>
              </a:defRPr>
            </a:lvl4pPr>
            <a:lvl5pPr>
              <a:buClr>
                <a:schemeClr val="accent5"/>
              </a:buClr>
              <a:defRPr sz="1600">
                <a:solidFill>
                  <a:schemeClr val="bg1"/>
                </a:solidFill>
              </a:defRPr>
            </a:lvl5pPr>
          </a:lstStyle>
          <a:p>
            <a:pPr lvl="0"/>
            <a:r>
              <a:rPr lang="de-DE" noProof="0"/>
              <a:t>Formatvorlage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p>
          <a:p>
            <a:pPr lvl="5"/>
            <a:endParaRPr lang="de-DE" noProof="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de-DE" noProof="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32B354EE-31EA-4FC2-9496-7B6202183237}" type="slidenum">
              <a:rPr lang="de-DE" noProof="0" smtClean="0"/>
              <a:pPr/>
              <a:t>‹Nr.›</a:t>
            </a:fld>
            <a:endParaRPr lang="de-DE" noProof="0"/>
          </a:p>
        </p:txBody>
      </p:sp>
      <p:pic>
        <p:nvPicPr>
          <p:cNvPr id="7" name="Grafik 6">
            <a:extLst>
              <a:ext uri="{FF2B5EF4-FFF2-40B4-BE49-F238E27FC236}">
                <a16:creationId xmlns:a16="http://schemas.microsoft.com/office/drawing/2014/main" id="{C8C8BA7B-9FA3-DC60-AECD-73B981AF8366}"/>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1422050" y="255273"/>
            <a:ext cx="520812" cy="518998"/>
          </a:xfrm>
          <a:prstGeom prst="rect">
            <a:avLst/>
          </a:prstGeom>
        </p:spPr>
      </p:pic>
    </p:spTree>
    <p:extLst>
      <p:ext uri="{BB962C8B-B14F-4D97-AF65-F5344CB8AC3E}">
        <p14:creationId xmlns:p14="http://schemas.microsoft.com/office/powerpoint/2010/main" val="3198545316"/>
      </p:ext>
    </p:extLst>
  </p:cSld>
  <p:clrMapOvr>
    <a:masterClrMapping/>
  </p:clrMapOvr>
  <p:transition>
    <p:fade/>
  </p:transition>
  <p:extLst mod="1">
    <p:ext uri="{DCECCB84-F9BA-43D5-87BE-67443E8EF086}">
      <p15:sldGuideLst xmlns:p15="http://schemas.microsoft.com/office/powerpoint/2012/main">
        <p15:guide id="1" pos="4151"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Zwei Inhalt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410878" y="1521183"/>
            <a:ext cx="5292112" cy="4517348"/>
          </a:xfrm>
        </p:spPr>
        <p:txBody>
          <a:bodyPr/>
          <a:lstStyle>
            <a:lvl6pPr marL="509209" indent="0">
              <a:buNone/>
              <a:defRPr/>
            </a:lvl6pPr>
          </a:lstStyle>
          <a:p>
            <a:pPr lvl="0"/>
            <a:r>
              <a:rPr lang="de-DE" noProof="0"/>
              <a:t>Formatvorlage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p>
          <a:p>
            <a:pPr lvl="5"/>
            <a:endParaRPr lang="de-DE" noProof="0"/>
          </a:p>
        </p:txBody>
      </p:sp>
      <p:sp>
        <p:nvSpPr>
          <p:cNvPr id="4" name="Content Placeholder 3"/>
          <p:cNvSpPr>
            <a:spLocks noGrp="1"/>
          </p:cNvSpPr>
          <p:nvPr>
            <p:ph sz="half" idx="2" hasCustomPrompt="1"/>
          </p:nvPr>
        </p:nvSpPr>
        <p:spPr>
          <a:xfrm>
            <a:off x="6486789" y="1521183"/>
            <a:ext cx="5292112" cy="4517348"/>
          </a:xfrm>
        </p:spPr>
        <p:txBody>
          <a:bodyPr/>
          <a:lstStyle/>
          <a:p>
            <a:pPr lvl="0"/>
            <a:r>
              <a:rPr lang="de-DE" noProof="0"/>
              <a:t>Formatvorlage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p>
          <a:p>
            <a:pPr lvl="5"/>
            <a:endParaRPr lang="de-DE" noProof="0"/>
          </a:p>
        </p:txBody>
      </p:sp>
      <p:sp>
        <p:nvSpPr>
          <p:cNvPr id="6" name="Footer Placeholder 5"/>
          <p:cNvSpPr>
            <a:spLocks noGrp="1"/>
          </p:cNvSpPr>
          <p:nvPr>
            <p:ph type="ftr" sz="quarter" idx="11"/>
          </p:nvPr>
        </p:nvSpPr>
        <p:spPr/>
        <p:txBody>
          <a:bodyPr/>
          <a:lstStyle/>
          <a:p>
            <a:endParaRPr lang="de-DE" noProof="0"/>
          </a:p>
        </p:txBody>
      </p:sp>
      <p:sp>
        <p:nvSpPr>
          <p:cNvPr id="7" name="Slide Number Placeholder 6"/>
          <p:cNvSpPr>
            <a:spLocks noGrp="1"/>
          </p:cNvSpPr>
          <p:nvPr>
            <p:ph type="sldNum" sz="quarter" idx="12"/>
          </p:nvPr>
        </p:nvSpPr>
        <p:spPr/>
        <p:txBody>
          <a:bodyPr/>
          <a:lstStyle/>
          <a:p>
            <a:fld id="{32B354EE-31EA-4FC2-9496-7B6202183237}" type="slidenum">
              <a:rPr lang="de-DE" noProof="0" smtClean="0"/>
              <a:pPr/>
              <a:t>‹Nr.›</a:t>
            </a:fld>
            <a:endParaRPr lang="de-DE" noProof="0"/>
          </a:p>
        </p:txBody>
      </p:sp>
      <p:sp>
        <p:nvSpPr>
          <p:cNvPr id="8" name="Title 7">
            <a:extLst>
              <a:ext uri="{FF2B5EF4-FFF2-40B4-BE49-F238E27FC236}">
                <a16:creationId xmlns:a16="http://schemas.microsoft.com/office/drawing/2014/main" id="{2BEC790B-BB37-46AF-9CC2-582F081B6401}"/>
              </a:ext>
            </a:extLst>
          </p:cNvPr>
          <p:cNvSpPr>
            <a:spLocks noGrp="1"/>
          </p:cNvSpPr>
          <p:nvPr>
            <p:ph type="title" hasCustomPrompt="1"/>
          </p:nvPr>
        </p:nvSpPr>
        <p:spPr/>
        <p:txBody>
          <a:bodyPr/>
          <a:lstStyle/>
          <a:p>
            <a:r>
              <a:rPr lang="de-DE" noProof="0"/>
              <a:t>Folientitel bearbeiten</a:t>
            </a:r>
          </a:p>
        </p:txBody>
      </p:sp>
    </p:spTree>
    <p:extLst>
      <p:ext uri="{BB962C8B-B14F-4D97-AF65-F5344CB8AC3E}">
        <p14:creationId xmlns:p14="http://schemas.microsoft.com/office/powerpoint/2010/main" val="3706938307"/>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ext und Bild recht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23EE699-16B4-4E6C-852E-7A2C3D133E42}"/>
              </a:ext>
            </a:extLst>
          </p:cNvPr>
          <p:cNvSpPr>
            <a:spLocks noGrp="1"/>
          </p:cNvSpPr>
          <p:nvPr>
            <p:ph type="pic" sz="quarter" idx="13"/>
          </p:nvPr>
        </p:nvSpPr>
        <p:spPr>
          <a:xfrm>
            <a:off x="6096906" y="2"/>
            <a:ext cx="6095094" cy="6858000"/>
          </a:xfrm>
          <a:solidFill>
            <a:schemeClr val="bg1">
              <a:lumMod val="85000"/>
            </a:schemeClr>
          </a:solidFill>
        </p:spPr>
        <p:txBody>
          <a:bodyPr/>
          <a:lstStyle/>
          <a:p>
            <a:r>
              <a:rPr lang="de-DE" noProof="0" smtClean="0"/>
              <a:t>Bild durch Klicken auf Symbol hinzufügen</a:t>
            </a:r>
            <a:endParaRPr lang="de-DE" noProof="0"/>
          </a:p>
        </p:txBody>
      </p:sp>
      <p:sp>
        <p:nvSpPr>
          <p:cNvPr id="2" name="Title 1"/>
          <p:cNvSpPr>
            <a:spLocks noGrp="1"/>
          </p:cNvSpPr>
          <p:nvPr>
            <p:ph type="title" hasCustomPrompt="1"/>
          </p:nvPr>
        </p:nvSpPr>
        <p:spPr>
          <a:xfrm>
            <a:off x="410878" y="512498"/>
            <a:ext cx="5292112" cy="776038"/>
          </a:xfrm>
        </p:spPr>
        <p:txBody>
          <a:bodyPr/>
          <a:lstStyle/>
          <a:p>
            <a:r>
              <a:rPr lang="de-DE" noProof="0"/>
              <a:t>Folientitel bearbeiten</a:t>
            </a:r>
          </a:p>
        </p:txBody>
      </p:sp>
      <p:sp>
        <p:nvSpPr>
          <p:cNvPr id="3" name="Content Placeholder 2"/>
          <p:cNvSpPr>
            <a:spLocks noGrp="1"/>
          </p:cNvSpPr>
          <p:nvPr>
            <p:ph sz="half" idx="1" hasCustomPrompt="1"/>
          </p:nvPr>
        </p:nvSpPr>
        <p:spPr>
          <a:xfrm>
            <a:off x="410878" y="1521183"/>
            <a:ext cx="5292112" cy="4517348"/>
          </a:xfrm>
        </p:spPr>
        <p:txBody>
          <a:bodyPr/>
          <a:lstStyle/>
          <a:p>
            <a:pPr lvl="0"/>
            <a:r>
              <a:rPr lang="de-DE" noProof="0"/>
              <a:t>Formatvorlage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p>
          <a:p>
            <a:pPr lvl="5"/>
            <a:endParaRPr lang="de-DE" noProof="0"/>
          </a:p>
        </p:txBody>
      </p:sp>
      <p:sp>
        <p:nvSpPr>
          <p:cNvPr id="6" name="Footer Placeholder 5"/>
          <p:cNvSpPr>
            <a:spLocks noGrp="1"/>
          </p:cNvSpPr>
          <p:nvPr>
            <p:ph type="ftr" sz="quarter" idx="11"/>
          </p:nvPr>
        </p:nvSpPr>
        <p:spPr/>
        <p:txBody>
          <a:bodyPr/>
          <a:lstStyle/>
          <a:p>
            <a:endParaRPr lang="de-DE" noProof="0"/>
          </a:p>
        </p:txBody>
      </p:sp>
      <p:sp>
        <p:nvSpPr>
          <p:cNvPr id="7" name="Slide Number Placeholder 6"/>
          <p:cNvSpPr>
            <a:spLocks noGrp="1"/>
          </p:cNvSpPr>
          <p:nvPr>
            <p:ph type="sldNum" sz="quarter" idx="12"/>
          </p:nvPr>
        </p:nvSpPr>
        <p:spPr/>
        <p:txBody>
          <a:bodyPr/>
          <a:lstStyle/>
          <a:p>
            <a:fld id="{32B354EE-31EA-4FC2-9496-7B6202183237}" type="slidenum">
              <a:rPr lang="de-DE" noProof="0" smtClean="0"/>
              <a:t>‹Nr.›</a:t>
            </a:fld>
            <a:endParaRPr lang="de-DE" noProof="0"/>
          </a:p>
        </p:txBody>
      </p:sp>
      <p:pic>
        <p:nvPicPr>
          <p:cNvPr id="10" name="Grafik 9">
            <a:extLst>
              <a:ext uri="{FF2B5EF4-FFF2-40B4-BE49-F238E27FC236}">
                <a16:creationId xmlns:a16="http://schemas.microsoft.com/office/drawing/2014/main" id="{68EA99CA-FB9D-88F6-1B98-01DBF94D14E6}"/>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11422050" y="255273"/>
            <a:ext cx="520812" cy="518997"/>
          </a:xfrm>
          <a:prstGeom prst="rect">
            <a:avLst/>
          </a:prstGeom>
        </p:spPr>
      </p:pic>
    </p:spTree>
    <p:extLst>
      <p:ext uri="{BB962C8B-B14F-4D97-AF65-F5344CB8AC3E}">
        <p14:creationId xmlns:p14="http://schemas.microsoft.com/office/powerpoint/2010/main" val="1471886561"/>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ext und Bild link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23EE699-16B4-4E6C-852E-7A2C3D133E42}"/>
              </a:ext>
            </a:extLst>
          </p:cNvPr>
          <p:cNvSpPr>
            <a:spLocks noGrp="1"/>
          </p:cNvSpPr>
          <p:nvPr>
            <p:ph type="pic" sz="quarter" idx="13"/>
          </p:nvPr>
        </p:nvSpPr>
        <p:spPr>
          <a:xfrm>
            <a:off x="2" y="-1"/>
            <a:ext cx="6095094" cy="6858000"/>
          </a:xfrm>
          <a:solidFill>
            <a:schemeClr val="bg1">
              <a:lumMod val="85000"/>
            </a:schemeClr>
          </a:solidFill>
        </p:spPr>
        <p:txBody>
          <a:bodyPr/>
          <a:lstStyle/>
          <a:p>
            <a:r>
              <a:rPr lang="de-DE" noProof="0" smtClean="0"/>
              <a:t>Bild durch Klicken auf Symbol hinzufügen</a:t>
            </a:r>
            <a:endParaRPr lang="de-DE" noProof="0"/>
          </a:p>
        </p:txBody>
      </p:sp>
      <p:sp>
        <p:nvSpPr>
          <p:cNvPr id="2" name="Title 1"/>
          <p:cNvSpPr>
            <a:spLocks noGrp="1"/>
          </p:cNvSpPr>
          <p:nvPr>
            <p:ph type="title" hasCustomPrompt="1"/>
          </p:nvPr>
        </p:nvSpPr>
        <p:spPr>
          <a:xfrm>
            <a:off x="6504203" y="512498"/>
            <a:ext cx="5274693" cy="776038"/>
          </a:xfrm>
        </p:spPr>
        <p:txBody>
          <a:bodyPr/>
          <a:lstStyle/>
          <a:p>
            <a:r>
              <a:rPr lang="de-DE" noProof="0"/>
              <a:t>Folientitel bearbeiten</a:t>
            </a:r>
          </a:p>
        </p:txBody>
      </p:sp>
      <p:sp>
        <p:nvSpPr>
          <p:cNvPr id="3" name="Content Placeholder 2"/>
          <p:cNvSpPr>
            <a:spLocks noGrp="1"/>
          </p:cNvSpPr>
          <p:nvPr>
            <p:ph sz="half" idx="1" hasCustomPrompt="1"/>
          </p:nvPr>
        </p:nvSpPr>
        <p:spPr>
          <a:xfrm>
            <a:off x="6504203" y="1521183"/>
            <a:ext cx="5274693" cy="4517348"/>
          </a:xfrm>
        </p:spPr>
        <p:txBody>
          <a:bodyPr/>
          <a:lstStyle/>
          <a:p>
            <a:pPr lvl="0"/>
            <a:r>
              <a:rPr lang="de-DE" noProof="0"/>
              <a:t>Formatvorlage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p>
          <a:p>
            <a:pPr lvl="5"/>
            <a:endParaRPr lang="de-DE" noProof="0"/>
          </a:p>
        </p:txBody>
      </p:sp>
      <p:sp>
        <p:nvSpPr>
          <p:cNvPr id="6" name="Footer Placeholder 5"/>
          <p:cNvSpPr>
            <a:spLocks noGrp="1"/>
          </p:cNvSpPr>
          <p:nvPr>
            <p:ph type="ftr" sz="quarter" idx="11"/>
          </p:nvPr>
        </p:nvSpPr>
        <p:spPr/>
        <p:txBody>
          <a:bodyPr/>
          <a:lstStyle/>
          <a:p>
            <a:endParaRPr lang="de-DE" noProof="0"/>
          </a:p>
        </p:txBody>
      </p:sp>
      <p:sp>
        <p:nvSpPr>
          <p:cNvPr id="7" name="Slide Number Placeholder 6"/>
          <p:cNvSpPr>
            <a:spLocks noGrp="1"/>
          </p:cNvSpPr>
          <p:nvPr>
            <p:ph type="sldNum" sz="quarter" idx="12"/>
          </p:nvPr>
        </p:nvSpPr>
        <p:spPr/>
        <p:txBody>
          <a:bodyPr/>
          <a:lstStyle/>
          <a:p>
            <a:fld id="{32B354EE-31EA-4FC2-9496-7B6202183237}" type="slidenum">
              <a:rPr lang="de-DE" noProof="0" smtClean="0"/>
              <a:t>‹Nr.›</a:t>
            </a:fld>
            <a:endParaRPr lang="de-DE" noProof="0"/>
          </a:p>
        </p:txBody>
      </p:sp>
    </p:spTree>
    <p:extLst>
      <p:ext uri="{BB962C8B-B14F-4D97-AF65-F5344CB8AC3E}">
        <p14:creationId xmlns:p14="http://schemas.microsoft.com/office/powerpoint/2010/main" val="1365264175"/>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ext, Aussage und Bild recht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623EE699-16B4-4E6C-852E-7A2C3D133E42}"/>
              </a:ext>
            </a:extLst>
          </p:cNvPr>
          <p:cNvSpPr>
            <a:spLocks noGrp="1"/>
          </p:cNvSpPr>
          <p:nvPr>
            <p:ph type="pic" sz="quarter" idx="13"/>
          </p:nvPr>
        </p:nvSpPr>
        <p:spPr>
          <a:xfrm>
            <a:off x="6096906" y="3429905"/>
            <a:ext cx="6095094" cy="3428095"/>
          </a:xfrm>
          <a:solidFill>
            <a:schemeClr val="bg1">
              <a:lumMod val="85000"/>
            </a:schemeClr>
          </a:solidFill>
        </p:spPr>
        <p:txBody>
          <a:bodyPr/>
          <a:lstStyle/>
          <a:p>
            <a:r>
              <a:rPr lang="de-DE" noProof="0" smtClean="0"/>
              <a:t>Bild durch Klicken auf Symbol hinzufügen</a:t>
            </a:r>
            <a:endParaRPr lang="de-DE" noProof="0"/>
          </a:p>
        </p:txBody>
      </p:sp>
      <p:sp>
        <p:nvSpPr>
          <p:cNvPr id="2" name="Title 1"/>
          <p:cNvSpPr>
            <a:spLocks noGrp="1"/>
          </p:cNvSpPr>
          <p:nvPr>
            <p:ph type="title" hasCustomPrompt="1"/>
          </p:nvPr>
        </p:nvSpPr>
        <p:spPr>
          <a:xfrm>
            <a:off x="410878" y="512498"/>
            <a:ext cx="5292112" cy="776038"/>
          </a:xfrm>
        </p:spPr>
        <p:txBody>
          <a:bodyPr/>
          <a:lstStyle/>
          <a:p>
            <a:r>
              <a:rPr lang="de-DE" noProof="0"/>
              <a:t>Folientitel bearbeiten</a:t>
            </a:r>
          </a:p>
        </p:txBody>
      </p:sp>
      <p:sp>
        <p:nvSpPr>
          <p:cNvPr id="3" name="Content Placeholder 2"/>
          <p:cNvSpPr>
            <a:spLocks noGrp="1"/>
          </p:cNvSpPr>
          <p:nvPr>
            <p:ph sz="half" idx="1" hasCustomPrompt="1"/>
          </p:nvPr>
        </p:nvSpPr>
        <p:spPr>
          <a:xfrm>
            <a:off x="410878" y="1521183"/>
            <a:ext cx="5292112" cy="4517348"/>
          </a:xfrm>
        </p:spPr>
        <p:txBody>
          <a:bodyPr/>
          <a:lstStyle/>
          <a:p>
            <a:pPr lvl="0"/>
            <a:r>
              <a:rPr lang="de-DE" noProof="0"/>
              <a:t>Formatvorlage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p>
          <a:p>
            <a:pPr lvl="5"/>
            <a:endParaRPr lang="de-DE" noProof="0"/>
          </a:p>
        </p:txBody>
      </p:sp>
      <p:sp>
        <p:nvSpPr>
          <p:cNvPr id="6" name="Footer Placeholder 5"/>
          <p:cNvSpPr>
            <a:spLocks noGrp="1"/>
          </p:cNvSpPr>
          <p:nvPr>
            <p:ph type="ftr" sz="quarter" idx="11"/>
          </p:nvPr>
        </p:nvSpPr>
        <p:spPr/>
        <p:txBody>
          <a:bodyPr/>
          <a:lstStyle/>
          <a:p>
            <a:endParaRPr lang="de-DE" noProof="0"/>
          </a:p>
        </p:txBody>
      </p:sp>
      <p:sp>
        <p:nvSpPr>
          <p:cNvPr id="7" name="Slide Number Placeholder 6"/>
          <p:cNvSpPr>
            <a:spLocks noGrp="1"/>
          </p:cNvSpPr>
          <p:nvPr>
            <p:ph type="sldNum" sz="quarter" idx="12"/>
          </p:nvPr>
        </p:nvSpPr>
        <p:spPr/>
        <p:txBody>
          <a:bodyPr/>
          <a:lstStyle/>
          <a:p>
            <a:fld id="{32B354EE-31EA-4FC2-9496-7B6202183237}" type="slidenum">
              <a:rPr lang="de-DE" noProof="0" smtClean="0"/>
              <a:t>‹Nr.›</a:t>
            </a:fld>
            <a:endParaRPr lang="de-DE" noProof="0"/>
          </a:p>
        </p:txBody>
      </p:sp>
      <p:sp>
        <p:nvSpPr>
          <p:cNvPr id="5" name="Text Placeholder 4">
            <a:extLst>
              <a:ext uri="{FF2B5EF4-FFF2-40B4-BE49-F238E27FC236}">
                <a16:creationId xmlns:a16="http://schemas.microsoft.com/office/drawing/2014/main" id="{F57219E9-6258-4F28-A57E-2D2A7A1479EF}"/>
              </a:ext>
            </a:extLst>
          </p:cNvPr>
          <p:cNvSpPr>
            <a:spLocks noGrp="1"/>
          </p:cNvSpPr>
          <p:nvPr>
            <p:ph type="body" sz="quarter" idx="14"/>
          </p:nvPr>
        </p:nvSpPr>
        <p:spPr>
          <a:xfrm>
            <a:off x="6096906" y="2"/>
            <a:ext cx="6095094" cy="3429905"/>
          </a:xfrm>
          <a:solidFill>
            <a:schemeClr val="tx1"/>
          </a:solidFill>
        </p:spPr>
        <p:txBody>
          <a:bodyPr lIns="360000" tIns="360000" rIns="396000" bIns="360000" anchor="ctr"/>
          <a:lstStyle>
            <a:lvl1pPr algn="r">
              <a:defRPr sz="3400" b="1" i="0">
                <a:solidFill>
                  <a:schemeClr val="bg1"/>
                </a:solidFill>
                <a:latin typeface="Inter SemiBold" panose="02000503000000020004" pitchFamily="2" charset="0"/>
                <a:ea typeface="Inter SemiBold" panose="02000503000000020004" pitchFamily="2" charset="0"/>
              </a:defRPr>
            </a:lvl1pPr>
          </a:lstStyle>
          <a:p>
            <a:pPr lvl="0"/>
            <a:r>
              <a:rPr lang="de-DE" noProof="0" smtClean="0"/>
              <a:t>Formatvorlagen des Textmasters bearbeiten</a:t>
            </a:r>
          </a:p>
        </p:txBody>
      </p:sp>
      <p:pic>
        <p:nvPicPr>
          <p:cNvPr id="10" name="Grafik 9">
            <a:extLst>
              <a:ext uri="{FF2B5EF4-FFF2-40B4-BE49-F238E27FC236}">
                <a16:creationId xmlns:a16="http://schemas.microsoft.com/office/drawing/2014/main" id="{D58EB6A3-B495-C332-9DDD-4B8D79721237}"/>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1422050" y="255273"/>
            <a:ext cx="520812" cy="518998"/>
          </a:xfrm>
          <a:prstGeom prst="rect">
            <a:avLst/>
          </a:prstGeom>
        </p:spPr>
      </p:pic>
    </p:spTree>
    <p:extLst>
      <p:ext uri="{BB962C8B-B14F-4D97-AF65-F5344CB8AC3E}">
        <p14:creationId xmlns:p14="http://schemas.microsoft.com/office/powerpoint/2010/main" val="196956363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und Bild groß rechts">
    <p:bg>
      <p:bgPr>
        <a:solidFill>
          <a:schemeClr val="tx1"/>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1E61418-E972-40CA-AF1C-5059724D8739}"/>
              </a:ext>
            </a:extLst>
          </p:cNvPr>
          <p:cNvSpPr>
            <a:spLocks noGrp="1"/>
          </p:cNvSpPr>
          <p:nvPr>
            <p:ph type="pic" sz="quarter" idx="14"/>
          </p:nvPr>
        </p:nvSpPr>
        <p:spPr>
          <a:xfrm>
            <a:off x="3649841" y="2"/>
            <a:ext cx="8542159" cy="6858000"/>
          </a:xfrm>
          <a:solidFill>
            <a:schemeClr val="bg1">
              <a:lumMod val="85000"/>
            </a:schemeClr>
          </a:solidFill>
        </p:spPr>
        <p:txBody>
          <a:bodyPr/>
          <a:lstStyle/>
          <a:p>
            <a:r>
              <a:rPr lang="de-DE" noProof="0" smtClean="0"/>
              <a:t>Bild durch Klicken auf Symbol hinzufügen</a:t>
            </a:r>
            <a:endParaRPr lang="de-DE" noProof="0"/>
          </a:p>
        </p:txBody>
      </p:sp>
      <p:sp>
        <p:nvSpPr>
          <p:cNvPr id="2" name="Title 1">
            <a:extLst>
              <a:ext uri="{FF2B5EF4-FFF2-40B4-BE49-F238E27FC236}">
                <a16:creationId xmlns:a16="http://schemas.microsoft.com/office/drawing/2014/main" id="{D2238646-6FE3-4B78-8959-D99C1035ACDC}"/>
              </a:ext>
            </a:extLst>
          </p:cNvPr>
          <p:cNvSpPr>
            <a:spLocks noGrp="1"/>
          </p:cNvSpPr>
          <p:nvPr>
            <p:ph type="title" hasCustomPrompt="1"/>
          </p:nvPr>
        </p:nvSpPr>
        <p:spPr>
          <a:xfrm>
            <a:off x="413104" y="512498"/>
            <a:ext cx="2998167" cy="776038"/>
          </a:xfrm>
        </p:spPr>
        <p:txBody>
          <a:bodyPr/>
          <a:lstStyle>
            <a:lvl1pPr>
              <a:defRPr>
                <a:solidFill>
                  <a:schemeClr val="bg1"/>
                </a:solidFill>
              </a:defRPr>
            </a:lvl1pPr>
          </a:lstStyle>
          <a:p>
            <a:r>
              <a:rPr lang="de-DE" noProof="0"/>
              <a:t>Folientitel bearbeiten</a:t>
            </a:r>
          </a:p>
        </p:txBody>
      </p:sp>
      <p:sp>
        <p:nvSpPr>
          <p:cNvPr id="4" name="Footer Placeholder 3">
            <a:extLst>
              <a:ext uri="{FF2B5EF4-FFF2-40B4-BE49-F238E27FC236}">
                <a16:creationId xmlns:a16="http://schemas.microsoft.com/office/drawing/2014/main" id="{265266B1-3B43-413F-B581-A2BA7F232AAD}"/>
              </a:ext>
            </a:extLst>
          </p:cNvPr>
          <p:cNvSpPr>
            <a:spLocks noGrp="1"/>
          </p:cNvSpPr>
          <p:nvPr>
            <p:ph type="ftr" sz="quarter" idx="11"/>
          </p:nvPr>
        </p:nvSpPr>
        <p:spPr/>
        <p:txBody>
          <a:bodyPr/>
          <a:lstStyle>
            <a:lvl1pPr>
              <a:defRPr>
                <a:solidFill>
                  <a:schemeClr val="bg1"/>
                </a:solidFill>
              </a:defRPr>
            </a:lvl1pPr>
          </a:lstStyle>
          <a:p>
            <a:endParaRPr lang="de-DE" noProof="0"/>
          </a:p>
        </p:txBody>
      </p:sp>
      <p:sp>
        <p:nvSpPr>
          <p:cNvPr id="5" name="Slide Number Placeholder 4">
            <a:extLst>
              <a:ext uri="{FF2B5EF4-FFF2-40B4-BE49-F238E27FC236}">
                <a16:creationId xmlns:a16="http://schemas.microsoft.com/office/drawing/2014/main" id="{114087E5-4709-465C-88EF-C43AFDD767F1}"/>
              </a:ext>
            </a:extLst>
          </p:cNvPr>
          <p:cNvSpPr>
            <a:spLocks noGrp="1"/>
          </p:cNvSpPr>
          <p:nvPr>
            <p:ph type="sldNum" sz="quarter" idx="12"/>
          </p:nvPr>
        </p:nvSpPr>
        <p:spPr/>
        <p:txBody>
          <a:bodyPr/>
          <a:lstStyle>
            <a:lvl1pPr>
              <a:defRPr>
                <a:solidFill>
                  <a:schemeClr val="bg1"/>
                </a:solidFill>
              </a:defRPr>
            </a:lvl1pPr>
          </a:lstStyle>
          <a:p>
            <a:fld id="{32B354EE-31EA-4FC2-9496-7B6202183237}" type="slidenum">
              <a:rPr lang="de-DE" noProof="0" smtClean="0"/>
              <a:pPr/>
              <a:t>‹Nr.›</a:t>
            </a:fld>
            <a:endParaRPr lang="de-DE" noProof="0"/>
          </a:p>
        </p:txBody>
      </p:sp>
      <p:sp>
        <p:nvSpPr>
          <p:cNvPr id="7" name="Text Placeholder 6">
            <a:extLst>
              <a:ext uri="{FF2B5EF4-FFF2-40B4-BE49-F238E27FC236}">
                <a16:creationId xmlns:a16="http://schemas.microsoft.com/office/drawing/2014/main" id="{D7F08074-975D-439A-8214-343997E50101}"/>
              </a:ext>
            </a:extLst>
          </p:cNvPr>
          <p:cNvSpPr>
            <a:spLocks noGrp="1"/>
          </p:cNvSpPr>
          <p:nvPr>
            <p:ph type="body" sz="quarter" idx="13" hasCustomPrompt="1"/>
          </p:nvPr>
        </p:nvSpPr>
        <p:spPr>
          <a:xfrm>
            <a:off x="413104" y="1521183"/>
            <a:ext cx="2998558" cy="4517348"/>
          </a:xfrm>
        </p:spPr>
        <p:txBody>
          <a:bodyPr/>
          <a:lstStyle>
            <a:lvl1pPr>
              <a:defRPr>
                <a:solidFill>
                  <a:schemeClr val="bg1"/>
                </a:solidFill>
              </a:defRPr>
            </a:lvl1pPr>
            <a:lvl2pPr>
              <a:defRPr>
                <a:solidFill>
                  <a:schemeClr val="bg1"/>
                </a:solidFill>
              </a:defRPr>
            </a:lvl2pPr>
            <a:lvl3pPr>
              <a:defRPr>
                <a:solidFill>
                  <a:schemeClr val="accent5"/>
                </a:solidFill>
              </a:defRPr>
            </a:lvl3pPr>
            <a:lvl4pPr>
              <a:buClr>
                <a:schemeClr val="accent5"/>
              </a:buClr>
              <a:defRPr>
                <a:solidFill>
                  <a:schemeClr val="bg1"/>
                </a:solidFill>
              </a:defRPr>
            </a:lvl4pPr>
            <a:lvl5pPr>
              <a:buClr>
                <a:schemeClr val="accent5"/>
              </a:buClr>
              <a:defRPr>
                <a:solidFill>
                  <a:schemeClr val="bg1"/>
                </a:solidFill>
              </a:defRPr>
            </a:lvl5pPr>
          </a:lstStyle>
          <a:p>
            <a:pPr lvl="0"/>
            <a:r>
              <a:rPr lang="de-DE" noProof="0"/>
              <a:t>Formatvorlage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p>
          <a:p>
            <a:pPr lvl="5"/>
            <a:endParaRPr lang="de-DE" noProof="0"/>
          </a:p>
        </p:txBody>
      </p:sp>
      <p:pic>
        <p:nvPicPr>
          <p:cNvPr id="10" name="Grafik 9">
            <a:extLst>
              <a:ext uri="{FF2B5EF4-FFF2-40B4-BE49-F238E27FC236}">
                <a16:creationId xmlns:a16="http://schemas.microsoft.com/office/drawing/2014/main" id="{4A399AB5-1023-5D89-8D64-E5ACAA0B0C3A}"/>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11422050" y="255273"/>
            <a:ext cx="520812" cy="518997"/>
          </a:xfrm>
          <a:prstGeom prst="rect">
            <a:avLst/>
          </a:prstGeom>
        </p:spPr>
      </p:pic>
    </p:spTree>
    <p:extLst>
      <p:ext uri="{BB962C8B-B14F-4D97-AF65-F5344CB8AC3E}">
        <p14:creationId xmlns:p14="http://schemas.microsoft.com/office/powerpoint/2010/main" val="947296306"/>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geteil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D86AC41-762B-4924-A899-F81343A12E1E}"/>
              </a:ext>
            </a:extLst>
          </p:cNvPr>
          <p:cNvSpPr/>
          <p:nvPr/>
        </p:nvSpPr>
        <p:spPr>
          <a:xfrm>
            <a:off x="6096000" y="2"/>
            <a:ext cx="6096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b="0" i="0" noProof="0">
              <a:latin typeface="Inter" panose="02000503000000020004" pitchFamily="2" charset="0"/>
            </a:endParaRPr>
          </a:p>
        </p:txBody>
      </p:sp>
      <p:sp>
        <p:nvSpPr>
          <p:cNvPr id="2" name="Title 1"/>
          <p:cNvSpPr>
            <a:spLocks noGrp="1"/>
          </p:cNvSpPr>
          <p:nvPr>
            <p:ph type="title" hasCustomPrompt="1"/>
          </p:nvPr>
        </p:nvSpPr>
        <p:spPr>
          <a:xfrm>
            <a:off x="410878" y="512498"/>
            <a:ext cx="5292112" cy="776038"/>
          </a:xfrm>
        </p:spPr>
        <p:txBody>
          <a:bodyPr/>
          <a:lstStyle/>
          <a:p>
            <a:r>
              <a:rPr lang="de-DE" noProof="0"/>
              <a:t>Folientitel bearbeiten</a:t>
            </a:r>
          </a:p>
        </p:txBody>
      </p:sp>
      <p:sp>
        <p:nvSpPr>
          <p:cNvPr id="3" name="Content Placeholder 2"/>
          <p:cNvSpPr>
            <a:spLocks noGrp="1"/>
          </p:cNvSpPr>
          <p:nvPr>
            <p:ph sz="half" idx="1" hasCustomPrompt="1"/>
          </p:nvPr>
        </p:nvSpPr>
        <p:spPr>
          <a:xfrm>
            <a:off x="410878" y="1521183"/>
            <a:ext cx="5292112" cy="4517348"/>
          </a:xfrm>
        </p:spPr>
        <p:txBody>
          <a:bodyPr/>
          <a:lstStyle/>
          <a:p>
            <a:pPr lvl="0"/>
            <a:r>
              <a:rPr lang="de-DE" noProof="0"/>
              <a:t>Formatvorlage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p>
          <a:p>
            <a:pPr lvl="5"/>
            <a:endParaRPr lang="de-DE" noProof="0"/>
          </a:p>
        </p:txBody>
      </p:sp>
      <p:sp>
        <p:nvSpPr>
          <p:cNvPr id="4" name="Content Placeholder 3"/>
          <p:cNvSpPr>
            <a:spLocks noGrp="1"/>
          </p:cNvSpPr>
          <p:nvPr>
            <p:ph sz="half" idx="2" hasCustomPrompt="1"/>
          </p:nvPr>
        </p:nvSpPr>
        <p:spPr>
          <a:xfrm>
            <a:off x="6486789" y="1521183"/>
            <a:ext cx="5292112" cy="4517348"/>
          </a:xfrm>
        </p:spPr>
        <p:txBody>
          <a:bodyPr/>
          <a:lstStyle>
            <a:lvl1pPr>
              <a:defRPr>
                <a:solidFill>
                  <a:schemeClr val="bg1"/>
                </a:solidFill>
              </a:defRPr>
            </a:lvl1pPr>
            <a:lvl2pPr>
              <a:defRPr>
                <a:solidFill>
                  <a:schemeClr val="bg1"/>
                </a:solidFill>
              </a:defRPr>
            </a:lvl2pPr>
            <a:lvl3pPr>
              <a:defRPr>
                <a:solidFill>
                  <a:schemeClr val="accent5"/>
                </a:solidFill>
              </a:defRPr>
            </a:lvl3pPr>
            <a:lvl4pPr>
              <a:buClr>
                <a:schemeClr val="accent5"/>
              </a:buClr>
              <a:defRPr>
                <a:solidFill>
                  <a:schemeClr val="bg1"/>
                </a:solidFill>
              </a:defRPr>
            </a:lvl4pPr>
            <a:lvl5pPr>
              <a:buClr>
                <a:schemeClr val="accent5"/>
              </a:buClr>
              <a:defRPr>
                <a:solidFill>
                  <a:schemeClr val="bg1"/>
                </a:solidFill>
              </a:defRPr>
            </a:lvl5pPr>
          </a:lstStyle>
          <a:p>
            <a:pPr lvl="0"/>
            <a:r>
              <a:rPr lang="de-DE" noProof="0"/>
              <a:t>Formatvorlage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p>
          <a:p>
            <a:pPr lvl="5"/>
            <a:endParaRPr lang="de-DE" noProof="0"/>
          </a:p>
        </p:txBody>
      </p:sp>
      <p:sp>
        <p:nvSpPr>
          <p:cNvPr id="6" name="Footer Placeholder 5"/>
          <p:cNvSpPr>
            <a:spLocks noGrp="1"/>
          </p:cNvSpPr>
          <p:nvPr>
            <p:ph type="ftr" sz="quarter" idx="11"/>
          </p:nvPr>
        </p:nvSpPr>
        <p:spPr/>
        <p:txBody>
          <a:bodyPr/>
          <a:lstStyle/>
          <a:p>
            <a:endParaRPr lang="de-DE" noProof="0"/>
          </a:p>
        </p:txBody>
      </p:sp>
      <p:sp>
        <p:nvSpPr>
          <p:cNvPr id="7" name="Slide Number Placeholder 6"/>
          <p:cNvSpPr>
            <a:spLocks noGrp="1"/>
          </p:cNvSpPr>
          <p:nvPr>
            <p:ph type="sldNum" sz="quarter" idx="12"/>
          </p:nvPr>
        </p:nvSpPr>
        <p:spPr/>
        <p:txBody>
          <a:bodyPr/>
          <a:lstStyle/>
          <a:p>
            <a:fld id="{32B354EE-31EA-4FC2-9496-7B6202183237}" type="slidenum">
              <a:rPr lang="de-DE" noProof="0" smtClean="0"/>
              <a:t>‹Nr.›</a:t>
            </a:fld>
            <a:endParaRPr lang="de-DE" noProof="0"/>
          </a:p>
        </p:txBody>
      </p:sp>
      <p:pic>
        <p:nvPicPr>
          <p:cNvPr id="9" name="Grafik 8">
            <a:extLst>
              <a:ext uri="{FF2B5EF4-FFF2-40B4-BE49-F238E27FC236}">
                <a16:creationId xmlns:a16="http://schemas.microsoft.com/office/drawing/2014/main" id="{8A38F309-83D6-3EBF-FAED-1984CDA2FFCC}"/>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11422050" y="255273"/>
            <a:ext cx="520812" cy="518998"/>
          </a:xfrm>
          <a:prstGeom prst="rect">
            <a:avLst/>
          </a:prstGeom>
        </p:spPr>
      </p:pic>
    </p:spTree>
    <p:extLst>
      <p:ext uri="{BB962C8B-B14F-4D97-AF65-F5344CB8AC3E}">
        <p14:creationId xmlns:p14="http://schemas.microsoft.com/office/powerpoint/2010/main" val="1289855905"/>
      </p:ext>
    </p:extLst>
  </p:cSld>
  <p:clrMapOvr>
    <a:masterClrMapping/>
  </p:clrMapOvr>
  <p:transition>
    <p:fade/>
  </p:transition>
  <p:extLst mod="1">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de-DE" noProof="0"/>
              <a:t>Folientitel bearbeiten</a:t>
            </a:r>
          </a:p>
        </p:txBody>
      </p:sp>
      <p:sp>
        <p:nvSpPr>
          <p:cNvPr id="3" name="Date Placeholder 2"/>
          <p:cNvSpPr>
            <a:spLocks noGrp="1"/>
          </p:cNvSpPr>
          <p:nvPr>
            <p:ph type="dt" sz="half" idx="10"/>
          </p:nvPr>
        </p:nvSpPr>
        <p:spPr/>
        <p:txBody>
          <a:bodyPr/>
          <a:lstStyle/>
          <a:p>
            <a:endParaRPr lang="de-DE" noProof="0"/>
          </a:p>
        </p:txBody>
      </p:sp>
      <p:sp>
        <p:nvSpPr>
          <p:cNvPr id="4" name="Footer Placeholder 3"/>
          <p:cNvSpPr>
            <a:spLocks noGrp="1"/>
          </p:cNvSpPr>
          <p:nvPr>
            <p:ph type="ftr" sz="quarter" idx="11"/>
          </p:nvPr>
        </p:nvSpPr>
        <p:spPr/>
        <p:txBody>
          <a:bodyPr/>
          <a:lstStyle/>
          <a:p>
            <a:endParaRPr lang="de-DE" noProof="0"/>
          </a:p>
        </p:txBody>
      </p:sp>
      <p:sp>
        <p:nvSpPr>
          <p:cNvPr id="5" name="Slide Number Placeholder 4"/>
          <p:cNvSpPr>
            <a:spLocks noGrp="1"/>
          </p:cNvSpPr>
          <p:nvPr>
            <p:ph type="sldNum" sz="quarter" idx="12"/>
          </p:nvPr>
        </p:nvSpPr>
        <p:spPr/>
        <p:txBody>
          <a:bodyPr/>
          <a:lstStyle/>
          <a:p>
            <a:fld id="{32B354EE-31EA-4FC2-9496-7B6202183237}" type="slidenum">
              <a:rPr lang="de-DE" noProof="0" smtClean="0"/>
              <a:pPr/>
              <a:t>‹Nr.›</a:t>
            </a:fld>
            <a:endParaRPr lang="de-DE" noProof="0"/>
          </a:p>
        </p:txBody>
      </p:sp>
    </p:spTree>
    <p:extLst>
      <p:ext uri="{BB962C8B-B14F-4D97-AF65-F5344CB8AC3E}">
        <p14:creationId xmlns:p14="http://schemas.microsoft.com/office/powerpoint/2010/main" val="2179762078"/>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de-DE" noProof="0"/>
          </a:p>
        </p:txBody>
      </p:sp>
      <p:sp>
        <p:nvSpPr>
          <p:cNvPr id="3" name="Footer Placeholder 2"/>
          <p:cNvSpPr>
            <a:spLocks noGrp="1"/>
          </p:cNvSpPr>
          <p:nvPr>
            <p:ph type="ftr" sz="quarter" idx="11"/>
          </p:nvPr>
        </p:nvSpPr>
        <p:spPr/>
        <p:txBody>
          <a:bodyPr/>
          <a:lstStyle/>
          <a:p>
            <a:endParaRPr lang="de-DE" noProof="0"/>
          </a:p>
        </p:txBody>
      </p:sp>
      <p:sp>
        <p:nvSpPr>
          <p:cNvPr id="4" name="Slide Number Placeholder 3"/>
          <p:cNvSpPr>
            <a:spLocks noGrp="1"/>
          </p:cNvSpPr>
          <p:nvPr>
            <p:ph type="sldNum" sz="quarter" idx="12"/>
          </p:nvPr>
        </p:nvSpPr>
        <p:spPr/>
        <p:txBody>
          <a:bodyPr/>
          <a:lstStyle/>
          <a:p>
            <a:fld id="{32B354EE-31EA-4FC2-9496-7B6202183237}" type="slidenum">
              <a:rPr lang="de-DE" noProof="0" smtClean="0"/>
              <a:pPr/>
              <a:t>‹Nr.›</a:t>
            </a:fld>
            <a:endParaRPr lang="de-DE" noProof="0"/>
          </a:p>
        </p:txBody>
      </p:sp>
    </p:spTree>
    <p:extLst>
      <p:ext uri="{BB962C8B-B14F-4D97-AF65-F5344CB8AC3E}">
        <p14:creationId xmlns:p14="http://schemas.microsoft.com/office/powerpoint/2010/main" val="262889696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Endfolie">
    <p:bg>
      <p:bgPr>
        <a:solidFill>
          <a:schemeClr val="tx1"/>
        </a:solidFill>
        <a:effectLst/>
      </p:bgPr>
    </p:bg>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4A98BD5E-651E-D84D-AB8D-ED1948F6E6C5}"/>
              </a:ext>
            </a:extLst>
          </p:cNvPr>
          <p:cNvSpPr>
            <a:spLocks noGrp="1"/>
          </p:cNvSpPr>
          <p:nvPr>
            <p:ph type="subTitle" idx="1" hasCustomPrompt="1"/>
          </p:nvPr>
        </p:nvSpPr>
        <p:spPr>
          <a:xfrm>
            <a:off x="1524000" y="5891484"/>
            <a:ext cx="9144000" cy="453754"/>
          </a:xfrm>
        </p:spPr>
        <p:txBody>
          <a:bodyPr anchor="b"/>
          <a:lstStyle>
            <a:lvl1pPr marL="0" indent="0" algn="ctr">
              <a:buNone/>
              <a:defRPr sz="1800" b="1" i="0">
                <a:solidFill>
                  <a:schemeClr val="bg1"/>
                </a:solidFill>
                <a:latin typeface="Inter SemiBold" panose="02000503000000020004" pitchFamily="2" charset="0"/>
                <a:ea typeface="Inter SemiBold" panose="02000503000000020004" pitchFamily="2" charset="0"/>
              </a:defRPr>
            </a:lvl1pPr>
            <a:lvl2pPr marL="456963" indent="0" algn="ctr">
              <a:buNone/>
              <a:defRPr sz="1999"/>
            </a:lvl2pPr>
            <a:lvl3pPr marL="913923" indent="0" algn="ctr">
              <a:buNone/>
              <a:defRPr sz="1799"/>
            </a:lvl3pPr>
            <a:lvl4pPr marL="1370889" indent="0" algn="ctr">
              <a:buNone/>
              <a:defRPr sz="1599"/>
            </a:lvl4pPr>
            <a:lvl5pPr marL="1827852" indent="0" algn="ctr">
              <a:buNone/>
              <a:defRPr sz="1599"/>
            </a:lvl5pPr>
            <a:lvl6pPr marL="2284812" indent="0" algn="ctr">
              <a:buNone/>
              <a:defRPr sz="1599"/>
            </a:lvl6pPr>
            <a:lvl7pPr marL="2741775" indent="0" algn="ctr">
              <a:buNone/>
              <a:defRPr sz="1599"/>
            </a:lvl7pPr>
            <a:lvl8pPr marL="3198740" indent="0" algn="ctr">
              <a:buNone/>
              <a:defRPr sz="1599"/>
            </a:lvl8pPr>
            <a:lvl9pPr marL="3655703" indent="0" algn="ctr">
              <a:buNone/>
              <a:defRPr sz="1599"/>
            </a:lvl9pPr>
          </a:lstStyle>
          <a:p>
            <a:r>
              <a:rPr lang="de-DE" noProof="0"/>
              <a:t>asklepios.com</a:t>
            </a:r>
          </a:p>
        </p:txBody>
      </p:sp>
      <p:pic>
        <p:nvPicPr>
          <p:cNvPr id="5" name="Grafik 4">
            <a:extLst>
              <a:ext uri="{FF2B5EF4-FFF2-40B4-BE49-F238E27FC236}">
                <a16:creationId xmlns:a16="http://schemas.microsoft.com/office/drawing/2014/main" id="{182254F0-917E-904C-9D4D-B2A4C74EC9E9}"/>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a:stretch/>
        </p:blipFill>
        <p:spPr>
          <a:xfrm>
            <a:off x="4296000" y="2024055"/>
            <a:ext cx="3600000" cy="2235483"/>
          </a:xfrm>
          <a:prstGeom prst="rect">
            <a:avLst/>
          </a:prstGeom>
        </p:spPr>
      </p:pic>
    </p:spTree>
    <p:extLst>
      <p:ext uri="{BB962C8B-B14F-4D97-AF65-F5344CB8AC3E}">
        <p14:creationId xmlns:p14="http://schemas.microsoft.com/office/powerpoint/2010/main" val="428348673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cons und Symbole">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C4D39E01-7B56-664D-8A8B-76F38B05346D}"/>
              </a:ext>
            </a:extLst>
          </p:cNvPr>
          <p:cNvSpPr/>
          <p:nvPr userDrawn="1"/>
        </p:nvSpPr>
        <p:spPr>
          <a:xfrm>
            <a:off x="1" y="1"/>
            <a:ext cx="3048262" cy="34305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b="0" i="0" noProof="0">
              <a:latin typeface="Inter" panose="02000503000000020004" pitchFamily="2" charset="0"/>
            </a:endParaRPr>
          </a:p>
        </p:txBody>
      </p:sp>
      <p:sp>
        <p:nvSpPr>
          <p:cNvPr id="13" name="Rechteck 12">
            <a:extLst>
              <a:ext uri="{FF2B5EF4-FFF2-40B4-BE49-F238E27FC236}">
                <a16:creationId xmlns:a16="http://schemas.microsoft.com/office/drawing/2014/main" id="{D3B3FAB6-1AE2-C949-99A5-8745E798F798}"/>
              </a:ext>
            </a:extLst>
          </p:cNvPr>
          <p:cNvSpPr/>
          <p:nvPr userDrawn="1"/>
        </p:nvSpPr>
        <p:spPr>
          <a:xfrm>
            <a:off x="1" y="3445567"/>
            <a:ext cx="3049795" cy="3430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b="0" i="0" noProof="0">
              <a:latin typeface="Inter" panose="02000503000000020004" pitchFamily="2" charset="0"/>
            </a:endParaRPr>
          </a:p>
        </p:txBody>
      </p:sp>
      <p:sp>
        <p:nvSpPr>
          <p:cNvPr id="15" name="Rechteck 14">
            <a:extLst>
              <a:ext uri="{FF2B5EF4-FFF2-40B4-BE49-F238E27FC236}">
                <a16:creationId xmlns:a16="http://schemas.microsoft.com/office/drawing/2014/main" id="{9E925057-4706-214E-9503-6F111819A0ED}"/>
              </a:ext>
            </a:extLst>
          </p:cNvPr>
          <p:cNvSpPr/>
          <p:nvPr userDrawn="1"/>
        </p:nvSpPr>
        <p:spPr>
          <a:xfrm>
            <a:off x="3039548" y="3445567"/>
            <a:ext cx="3049795" cy="3430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b="0" i="0" noProof="0">
              <a:latin typeface="Inter" panose="02000503000000020004" pitchFamily="2" charset="0"/>
            </a:endParaRPr>
          </a:p>
        </p:txBody>
      </p:sp>
      <p:sp>
        <p:nvSpPr>
          <p:cNvPr id="16" name="Rechteck 15">
            <a:extLst>
              <a:ext uri="{FF2B5EF4-FFF2-40B4-BE49-F238E27FC236}">
                <a16:creationId xmlns:a16="http://schemas.microsoft.com/office/drawing/2014/main" id="{8962C70B-1C1E-984F-8BF4-590B9E3EE647}"/>
              </a:ext>
            </a:extLst>
          </p:cNvPr>
          <p:cNvSpPr/>
          <p:nvPr userDrawn="1"/>
        </p:nvSpPr>
        <p:spPr>
          <a:xfrm>
            <a:off x="6104469" y="1"/>
            <a:ext cx="3033765" cy="34305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b="0" i="0" noProof="0">
              <a:latin typeface="Inter" panose="02000503000000020004" pitchFamily="2" charset="0"/>
            </a:endParaRPr>
          </a:p>
        </p:txBody>
      </p:sp>
      <p:sp>
        <p:nvSpPr>
          <p:cNvPr id="17" name="Rechteck 16">
            <a:extLst>
              <a:ext uri="{FF2B5EF4-FFF2-40B4-BE49-F238E27FC236}">
                <a16:creationId xmlns:a16="http://schemas.microsoft.com/office/drawing/2014/main" id="{198960BE-B209-DF42-82BC-641CCF5EFC5C}"/>
              </a:ext>
            </a:extLst>
          </p:cNvPr>
          <p:cNvSpPr/>
          <p:nvPr userDrawn="1"/>
        </p:nvSpPr>
        <p:spPr>
          <a:xfrm>
            <a:off x="6090877" y="3445567"/>
            <a:ext cx="3049795" cy="3430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b="0" i="0" noProof="0">
              <a:latin typeface="Inter" panose="02000503000000020004" pitchFamily="2" charset="0"/>
            </a:endParaRPr>
          </a:p>
        </p:txBody>
      </p:sp>
      <p:sp>
        <p:nvSpPr>
          <p:cNvPr id="18" name="Rechteck 17">
            <a:extLst>
              <a:ext uri="{FF2B5EF4-FFF2-40B4-BE49-F238E27FC236}">
                <a16:creationId xmlns:a16="http://schemas.microsoft.com/office/drawing/2014/main" id="{8D58B81E-51AF-B445-AEA9-99B1A6FC3DA6}"/>
              </a:ext>
            </a:extLst>
          </p:cNvPr>
          <p:cNvSpPr/>
          <p:nvPr userDrawn="1"/>
        </p:nvSpPr>
        <p:spPr>
          <a:xfrm>
            <a:off x="9142205" y="1"/>
            <a:ext cx="3049795" cy="34305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b="0" i="0" noProof="0">
              <a:latin typeface="Inter" panose="02000503000000020004" pitchFamily="2" charset="0"/>
            </a:endParaRPr>
          </a:p>
        </p:txBody>
      </p:sp>
      <p:sp>
        <p:nvSpPr>
          <p:cNvPr id="19" name="Rechteck 18">
            <a:extLst>
              <a:ext uri="{FF2B5EF4-FFF2-40B4-BE49-F238E27FC236}">
                <a16:creationId xmlns:a16="http://schemas.microsoft.com/office/drawing/2014/main" id="{1AF5475B-5717-6F40-8578-08C4A6031FE1}"/>
              </a:ext>
            </a:extLst>
          </p:cNvPr>
          <p:cNvSpPr/>
          <p:nvPr userDrawn="1"/>
        </p:nvSpPr>
        <p:spPr>
          <a:xfrm>
            <a:off x="9142205" y="3445567"/>
            <a:ext cx="3049795" cy="16906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b="0" i="0" noProof="0">
              <a:latin typeface="Inter" panose="02000503000000020004" pitchFamily="2" charset="0"/>
            </a:endParaRPr>
          </a:p>
        </p:txBody>
      </p:sp>
      <p:sp>
        <p:nvSpPr>
          <p:cNvPr id="21" name="Rechteck 20">
            <a:extLst>
              <a:ext uri="{FF2B5EF4-FFF2-40B4-BE49-F238E27FC236}">
                <a16:creationId xmlns:a16="http://schemas.microsoft.com/office/drawing/2014/main" id="{CE05316D-918B-3F47-A80C-01C2B86DC8F9}"/>
              </a:ext>
            </a:extLst>
          </p:cNvPr>
          <p:cNvSpPr/>
          <p:nvPr userDrawn="1"/>
        </p:nvSpPr>
        <p:spPr>
          <a:xfrm>
            <a:off x="3052235" y="1"/>
            <a:ext cx="3048262" cy="34305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b="0" i="0" noProof="0">
              <a:latin typeface="Inter" panose="02000503000000020004" pitchFamily="2" charset="0"/>
            </a:endParaRPr>
          </a:p>
        </p:txBody>
      </p:sp>
      <p:sp>
        <p:nvSpPr>
          <p:cNvPr id="2" name="Date Placeholder 1"/>
          <p:cNvSpPr>
            <a:spLocks noGrp="1"/>
          </p:cNvSpPr>
          <p:nvPr>
            <p:ph type="dt" sz="half" idx="10"/>
          </p:nvPr>
        </p:nvSpPr>
        <p:spPr/>
        <p:txBody>
          <a:bodyPr/>
          <a:lstStyle/>
          <a:p>
            <a:endParaRPr lang="de-DE" noProof="0"/>
          </a:p>
        </p:txBody>
      </p:sp>
      <p:pic>
        <p:nvPicPr>
          <p:cNvPr id="5" name="Grafik 4">
            <a:extLst>
              <a:ext uri="{FF2B5EF4-FFF2-40B4-BE49-F238E27FC236}">
                <a16:creationId xmlns:a16="http://schemas.microsoft.com/office/drawing/2014/main" id="{5B8B1DB7-99A2-3E47-B2AE-BB8C8A6A01BC}"/>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flipH="1">
            <a:off x="7196674" y="555899"/>
            <a:ext cx="838200" cy="2451100"/>
          </a:xfrm>
          <a:prstGeom prst="rect">
            <a:avLst/>
          </a:prstGeom>
        </p:spPr>
      </p:pic>
      <p:sp>
        <p:nvSpPr>
          <p:cNvPr id="6" name="Freihandform 5">
            <a:extLst>
              <a:ext uri="{FF2B5EF4-FFF2-40B4-BE49-F238E27FC236}">
                <a16:creationId xmlns:a16="http://schemas.microsoft.com/office/drawing/2014/main" id="{8BA77E13-74CD-9A4E-9540-B664A3680559}"/>
              </a:ext>
            </a:extLst>
          </p:cNvPr>
          <p:cNvSpPr>
            <a:spLocks noChangeAspect="1"/>
          </p:cNvSpPr>
          <p:nvPr userDrawn="1"/>
        </p:nvSpPr>
        <p:spPr>
          <a:xfrm flipH="1">
            <a:off x="3959059" y="2050076"/>
            <a:ext cx="818782" cy="816903"/>
          </a:xfrm>
          <a:custGeom>
            <a:avLst/>
            <a:gdLst>
              <a:gd name="connsiteX0" fmla="*/ 185857 w 371712"/>
              <a:gd name="connsiteY0" fmla="*/ 0 h 370859"/>
              <a:gd name="connsiteX1" fmla="*/ 0 w 371712"/>
              <a:gd name="connsiteY1" fmla="*/ 185430 h 370859"/>
              <a:gd name="connsiteX2" fmla="*/ 185857 w 371712"/>
              <a:gd name="connsiteY2" fmla="*/ 370860 h 370859"/>
              <a:gd name="connsiteX3" fmla="*/ 371713 w 371712"/>
              <a:gd name="connsiteY3" fmla="*/ 185430 h 370859"/>
              <a:gd name="connsiteX4" fmla="*/ 185857 w 371712"/>
              <a:gd name="connsiteY4" fmla="*/ 0 h 370859"/>
              <a:gd name="connsiteX5" fmla="*/ 185857 w 371712"/>
              <a:gd name="connsiteY5" fmla="*/ 16850 h 370859"/>
              <a:gd name="connsiteX6" fmla="*/ 203761 w 371712"/>
              <a:gd name="connsiteY6" fmla="*/ 34715 h 370859"/>
              <a:gd name="connsiteX7" fmla="*/ 196355 w 371712"/>
              <a:gd name="connsiteY7" fmla="*/ 49164 h 370859"/>
              <a:gd name="connsiteX8" fmla="*/ 196355 w 371712"/>
              <a:gd name="connsiteY8" fmla="*/ 104076 h 370859"/>
              <a:gd name="connsiteX9" fmla="*/ 175357 w 371712"/>
              <a:gd name="connsiteY9" fmla="*/ 118539 h 370859"/>
              <a:gd name="connsiteX10" fmla="*/ 175357 w 371712"/>
              <a:gd name="connsiteY10" fmla="*/ 49164 h 370859"/>
              <a:gd name="connsiteX11" fmla="*/ 167951 w 371712"/>
              <a:gd name="connsiteY11" fmla="*/ 34715 h 370859"/>
              <a:gd name="connsiteX12" fmla="*/ 185857 w 371712"/>
              <a:gd name="connsiteY12" fmla="*/ 16850 h 370859"/>
              <a:gd name="connsiteX13" fmla="*/ 140848 w 371712"/>
              <a:gd name="connsiteY13" fmla="*/ 70321 h 370859"/>
              <a:gd name="connsiteX14" fmla="*/ 162549 w 371712"/>
              <a:gd name="connsiteY14" fmla="*/ 65071 h 370859"/>
              <a:gd name="connsiteX15" fmla="*/ 162549 w 371712"/>
              <a:gd name="connsiteY15" fmla="*/ 100962 h 370859"/>
              <a:gd name="connsiteX16" fmla="*/ 131648 w 371712"/>
              <a:gd name="connsiteY16" fmla="*/ 85221 h 370859"/>
              <a:gd name="connsiteX17" fmla="*/ 140848 w 371712"/>
              <a:gd name="connsiteY17" fmla="*/ 70321 h 370859"/>
              <a:gd name="connsiteX18" fmla="*/ 196355 w 371712"/>
              <a:gd name="connsiteY18" fmla="*/ 344242 h 370859"/>
              <a:gd name="connsiteX19" fmla="*/ 185845 w 371712"/>
              <a:gd name="connsiteY19" fmla="*/ 354728 h 370859"/>
              <a:gd name="connsiteX20" fmla="*/ 175357 w 371712"/>
              <a:gd name="connsiteY20" fmla="*/ 344242 h 370859"/>
              <a:gd name="connsiteX21" fmla="*/ 175357 w 371712"/>
              <a:gd name="connsiteY21" fmla="*/ 295377 h 370859"/>
              <a:gd name="connsiteX22" fmla="*/ 196355 w 371712"/>
              <a:gd name="connsiteY22" fmla="*/ 280912 h 370859"/>
              <a:gd name="connsiteX23" fmla="*/ 196355 w 371712"/>
              <a:gd name="connsiteY23" fmla="*/ 344242 h 370859"/>
              <a:gd name="connsiteX24" fmla="*/ 228775 w 371712"/>
              <a:gd name="connsiteY24" fmla="*/ 242718 h 370859"/>
              <a:gd name="connsiteX25" fmla="*/ 162549 w 371712"/>
              <a:gd name="connsiteY25" fmla="*/ 288381 h 370859"/>
              <a:gd name="connsiteX26" fmla="*/ 162549 w 371712"/>
              <a:gd name="connsiteY26" fmla="*/ 322779 h 370859"/>
              <a:gd name="connsiteX27" fmla="*/ 127465 w 371712"/>
              <a:gd name="connsiteY27" fmla="*/ 290673 h 370859"/>
              <a:gd name="connsiteX28" fmla="*/ 143913 w 371712"/>
              <a:gd name="connsiteY28" fmla="*/ 265484 h 370859"/>
              <a:gd name="connsiteX29" fmla="*/ 209163 w 371712"/>
              <a:gd name="connsiteY29" fmla="*/ 220514 h 370859"/>
              <a:gd name="connsiteX30" fmla="*/ 209163 w 371712"/>
              <a:gd name="connsiteY30" fmla="*/ 186158 h 370859"/>
              <a:gd name="connsiteX31" fmla="*/ 244247 w 371712"/>
              <a:gd name="connsiteY31" fmla="*/ 218265 h 370859"/>
              <a:gd name="connsiteX32" fmla="*/ 228775 w 371712"/>
              <a:gd name="connsiteY32" fmla="*/ 242718 h 370859"/>
              <a:gd name="connsiteX33" fmla="*/ 175357 w 371712"/>
              <a:gd name="connsiteY33" fmla="*/ 227898 h 370859"/>
              <a:gd name="connsiteX34" fmla="*/ 175357 w 371712"/>
              <a:gd name="connsiteY34" fmla="*/ 185997 h 370859"/>
              <a:gd name="connsiteX35" fmla="*/ 196355 w 371712"/>
              <a:gd name="connsiteY35" fmla="*/ 171553 h 370859"/>
              <a:gd name="connsiteX36" fmla="*/ 196355 w 371712"/>
              <a:gd name="connsiteY36" fmla="*/ 213454 h 370859"/>
              <a:gd name="connsiteX37" fmla="*/ 175357 w 371712"/>
              <a:gd name="connsiteY37" fmla="*/ 227898 h 370859"/>
              <a:gd name="connsiteX38" fmla="*/ 228775 w 371712"/>
              <a:gd name="connsiteY38" fmla="*/ 133328 h 370859"/>
              <a:gd name="connsiteX39" fmla="*/ 162549 w 371712"/>
              <a:gd name="connsiteY39" fmla="*/ 178991 h 370859"/>
              <a:gd name="connsiteX40" fmla="*/ 162549 w 371712"/>
              <a:gd name="connsiteY40" fmla="*/ 213390 h 370859"/>
              <a:gd name="connsiteX41" fmla="*/ 127465 w 371712"/>
              <a:gd name="connsiteY41" fmla="*/ 181283 h 370859"/>
              <a:gd name="connsiteX42" fmla="*/ 143913 w 371712"/>
              <a:gd name="connsiteY42" fmla="*/ 156095 h 370859"/>
              <a:gd name="connsiteX43" fmla="*/ 209163 w 371712"/>
              <a:gd name="connsiteY43" fmla="*/ 111123 h 370859"/>
              <a:gd name="connsiteX44" fmla="*/ 209163 w 371712"/>
              <a:gd name="connsiteY44" fmla="*/ 76768 h 370859"/>
              <a:gd name="connsiteX45" fmla="*/ 244247 w 371712"/>
              <a:gd name="connsiteY45" fmla="*/ 108874 h 370859"/>
              <a:gd name="connsiteX46" fmla="*/ 228775 w 371712"/>
              <a:gd name="connsiteY46" fmla="*/ 133328 h 37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71712" h="370859">
                <a:moveTo>
                  <a:pt x="185857" y="0"/>
                </a:moveTo>
                <a:cubicBezTo>
                  <a:pt x="83211" y="0"/>
                  <a:pt x="0" y="83020"/>
                  <a:pt x="0" y="185430"/>
                </a:cubicBezTo>
                <a:cubicBezTo>
                  <a:pt x="0" y="287839"/>
                  <a:pt x="83211" y="370860"/>
                  <a:pt x="185857" y="370860"/>
                </a:cubicBezTo>
                <a:cubicBezTo>
                  <a:pt x="288502" y="370860"/>
                  <a:pt x="371713" y="287839"/>
                  <a:pt x="371713" y="185430"/>
                </a:cubicBezTo>
                <a:cubicBezTo>
                  <a:pt x="371713" y="83020"/>
                  <a:pt x="288502" y="0"/>
                  <a:pt x="185857" y="0"/>
                </a:cubicBezTo>
                <a:close/>
                <a:moveTo>
                  <a:pt x="185857" y="16850"/>
                </a:moveTo>
                <a:cubicBezTo>
                  <a:pt x="195745" y="16850"/>
                  <a:pt x="203761" y="24848"/>
                  <a:pt x="203761" y="34715"/>
                </a:cubicBezTo>
                <a:cubicBezTo>
                  <a:pt x="203761" y="40663"/>
                  <a:pt x="200836" y="45917"/>
                  <a:pt x="196355" y="49164"/>
                </a:cubicBezTo>
                <a:lnTo>
                  <a:pt x="196355" y="104076"/>
                </a:lnTo>
                <a:lnTo>
                  <a:pt x="175357" y="118539"/>
                </a:lnTo>
                <a:lnTo>
                  <a:pt x="175357" y="49164"/>
                </a:lnTo>
                <a:cubicBezTo>
                  <a:pt x="170876" y="45917"/>
                  <a:pt x="167951" y="40663"/>
                  <a:pt x="167951" y="34715"/>
                </a:cubicBezTo>
                <a:cubicBezTo>
                  <a:pt x="167951" y="24848"/>
                  <a:pt x="175968" y="16850"/>
                  <a:pt x="185857" y="16850"/>
                </a:cubicBezTo>
                <a:close/>
                <a:moveTo>
                  <a:pt x="140848" y="70321"/>
                </a:moveTo>
                <a:cubicBezTo>
                  <a:pt x="145602" y="66429"/>
                  <a:pt x="148103" y="62032"/>
                  <a:pt x="162549" y="65071"/>
                </a:cubicBezTo>
                <a:lnTo>
                  <a:pt x="162549" y="100962"/>
                </a:lnTo>
                <a:cubicBezTo>
                  <a:pt x="143277" y="96797"/>
                  <a:pt x="133060" y="91579"/>
                  <a:pt x="131648" y="85221"/>
                </a:cubicBezTo>
                <a:cubicBezTo>
                  <a:pt x="130482" y="79982"/>
                  <a:pt x="134150" y="75806"/>
                  <a:pt x="140848" y="70321"/>
                </a:cubicBezTo>
                <a:close/>
                <a:moveTo>
                  <a:pt x="196355" y="344242"/>
                </a:moveTo>
                <a:cubicBezTo>
                  <a:pt x="196355" y="350036"/>
                  <a:pt x="191653" y="354728"/>
                  <a:pt x="185845" y="354728"/>
                </a:cubicBezTo>
                <a:cubicBezTo>
                  <a:pt x="180059" y="354728"/>
                  <a:pt x="175357" y="350036"/>
                  <a:pt x="175357" y="344242"/>
                </a:cubicBezTo>
                <a:lnTo>
                  <a:pt x="175357" y="295377"/>
                </a:lnTo>
                <a:lnTo>
                  <a:pt x="196355" y="280912"/>
                </a:lnTo>
                <a:lnTo>
                  <a:pt x="196355" y="344242"/>
                </a:lnTo>
                <a:close/>
                <a:moveTo>
                  <a:pt x="228775" y="242718"/>
                </a:moveTo>
                <a:cubicBezTo>
                  <a:pt x="228753" y="242718"/>
                  <a:pt x="228667" y="242826"/>
                  <a:pt x="162549" y="288381"/>
                </a:cubicBezTo>
                <a:lnTo>
                  <a:pt x="162549" y="322779"/>
                </a:lnTo>
                <a:cubicBezTo>
                  <a:pt x="157865" y="321487"/>
                  <a:pt x="127465" y="311197"/>
                  <a:pt x="127465" y="290673"/>
                </a:cubicBezTo>
                <a:cubicBezTo>
                  <a:pt x="127465" y="278565"/>
                  <a:pt x="140056" y="268317"/>
                  <a:pt x="143913" y="265484"/>
                </a:cubicBezTo>
                <a:cubicBezTo>
                  <a:pt x="144281" y="265203"/>
                  <a:pt x="197265" y="228708"/>
                  <a:pt x="209163" y="220514"/>
                </a:cubicBezTo>
                <a:lnTo>
                  <a:pt x="209163" y="186158"/>
                </a:lnTo>
                <a:cubicBezTo>
                  <a:pt x="211498" y="186698"/>
                  <a:pt x="244247" y="197068"/>
                  <a:pt x="244247" y="218265"/>
                </a:cubicBezTo>
                <a:cubicBezTo>
                  <a:pt x="244247" y="229573"/>
                  <a:pt x="233412" y="239128"/>
                  <a:pt x="228775" y="242718"/>
                </a:cubicBezTo>
                <a:close/>
                <a:moveTo>
                  <a:pt x="175357" y="227898"/>
                </a:moveTo>
                <a:lnTo>
                  <a:pt x="175357" y="185997"/>
                </a:lnTo>
                <a:lnTo>
                  <a:pt x="196355" y="171553"/>
                </a:lnTo>
                <a:lnTo>
                  <a:pt x="196355" y="213454"/>
                </a:lnTo>
                <a:lnTo>
                  <a:pt x="175357" y="227898"/>
                </a:lnTo>
                <a:close/>
                <a:moveTo>
                  <a:pt x="228775" y="133328"/>
                </a:moveTo>
                <a:cubicBezTo>
                  <a:pt x="228753" y="133328"/>
                  <a:pt x="228667" y="133437"/>
                  <a:pt x="162549" y="178991"/>
                </a:cubicBezTo>
                <a:lnTo>
                  <a:pt x="162549" y="213390"/>
                </a:lnTo>
                <a:cubicBezTo>
                  <a:pt x="157865" y="212096"/>
                  <a:pt x="127465" y="201808"/>
                  <a:pt x="127465" y="181283"/>
                </a:cubicBezTo>
                <a:cubicBezTo>
                  <a:pt x="127465" y="169176"/>
                  <a:pt x="140056" y="158928"/>
                  <a:pt x="143913" y="156095"/>
                </a:cubicBezTo>
                <a:cubicBezTo>
                  <a:pt x="144281" y="155814"/>
                  <a:pt x="197265" y="119317"/>
                  <a:pt x="209163" y="111123"/>
                </a:cubicBezTo>
                <a:lnTo>
                  <a:pt x="209163" y="76768"/>
                </a:lnTo>
                <a:cubicBezTo>
                  <a:pt x="211498" y="77308"/>
                  <a:pt x="244247" y="87678"/>
                  <a:pt x="244247" y="108874"/>
                </a:cubicBezTo>
                <a:cubicBezTo>
                  <a:pt x="244247" y="120182"/>
                  <a:pt x="233412" y="129739"/>
                  <a:pt x="228775" y="133328"/>
                </a:cubicBezTo>
                <a:close/>
              </a:path>
            </a:pathLst>
          </a:custGeom>
          <a:solidFill>
            <a:schemeClr val="bg1"/>
          </a:solidFill>
          <a:ln w="1310" cap="flat">
            <a:noFill/>
            <a:prstDash val="solid"/>
            <a:miter/>
          </a:ln>
        </p:spPr>
        <p:txBody>
          <a:bodyPr rtlCol="0" anchor="ctr"/>
          <a:lstStyle/>
          <a:p>
            <a:endParaRPr lang="de-DE" b="0" i="0" noProof="0">
              <a:latin typeface="Inter" panose="02000503000000020004" pitchFamily="2" charset="0"/>
            </a:endParaRPr>
          </a:p>
        </p:txBody>
      </p:sp>
      <p:pic>
        <p:nvPicPr>
          <p:cNvPr id="7" name="Grafik 6">
            <a:extLst>
              <a:ext uri="{FF2B5EF4-FFF2-40B4-BE49-F238E27FC236}">
                <a16:creationId xmlns:a16="http://schemas.microsoft.com/office/drawing/2014/main" id="{26612346-760A-B347-A36C-BF42523762A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p:blipFill>
        <p:spPr>
          <a:xfrm>
            <a:off x="3379680" y="645285"/>
            <a:ext cx="2393372" cy="639237"/>
          </a:xfrm>
          <a:prstGeom prst="rect">
            <a:avLst/>
          </a:prstGeom>
        </p:spPr>
      </p:pic>
      <p:pic>
        <p:nvPicPr>
          <p:cNvPr id="22" name="Grafik 21">
            <a:extLst>
              <a:ext uri="{FF2B5EF4-FFF2-40B4-BE49-F238E27FC236}">
                <a16:creationId xmlns:a16="http://schemas.microsoft.com/office/drawing/2014/main" id="{8447B408-8100-CB43-9FBF-40AA97DB5A3B}"/>
              </a:ext>
            </a:extLst>
          </p:cNvPr>
          <p:cNvPicPr>
            <a:picLocks noChangeAspect="1"/>
          </p:cNvPicPr>
          <p:nvPr userDrawn="1"/>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p:blipFill>
        <p:spPr>
          <a:xfrm>
            <a:off x="743400" y="489427"/>
            <a:ext cx="1800000" cy="1001612"/>
          </a:xfrm>
          <a:prstGeom prst="rect">
            <a:avLst/>
          </a:prstGeom>
        </p:spPr>
      </p:pic>
      <p:pic>
        <p:nvPicPr>
          <p:cNvPr id="24" name="Grafik 23">
            <a:extLst>
              <a:ext uri="{FF2B5EF4-FFF2-40B4-BE49-F238E27FC236}">
                <a16:creationId xmlns:a16="http://schemas.microsoft.com/office/drawing/2014/main" id="{15CF27AE-5F8D-024E-83F5-92E198532A8B}"/>
              </a:ext>
            </a:extLst>
          </p:cNvPr>
          <p:cNvPicPr>
            <a:picLocks noChangeAspect="1"/>
          </p:cNvPicPr>
          <p:nvPr userDrawn="1"/>
        </p:nvPicPr>
        <p:blipFill>
          <a:blip r:embed="rId8" cstate="hq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p:blipFill>
        <p:spPr>
          <a:xfrm>
            <a:off x="743400" y="1889257"/>
            <a:ext cx="1800000" cy="1117741"/>
          </a:xfrm>
          <a:prstGeom prst="rect">
            <a:avLst/>
          </a:prstGeom>
        </p:spPr>
      </p:pic>
      <p:sp>
        <p:nvSpPr>
          <p:cNvPr id="25" name="Freihandform 24">
            <a:extLst>
              <a:ext uri="{FF2B5EF4-FFF2-40B4-BE49-F238E27FC236}">
                <a16:creationId xmlns:a16="http://schemas.microsoft.com/office/drawing/2014/main" id="{9420C5C7-C031-D740-80B0-7D4435E779FA}"/>
              </a:ext>
            </a:extLst>
          </p:cNvPr>
          <p:cNvSpPr>
            <a:spLocks noChangeAspect="1"/>
          </p:cNvSpPr>
          <p:nvPr userDrawn="1"/>
        </p:nvSpPr>
        <p:spPr>
          <a:xfrm flipH="1">
            <a:off x="3959059" y="5323362"/>
            <a:ext cx="818782" cy="816903"/>
          </a:xfrm>
          <a:custGeom>
            <a:avLst/>
            <a:gdLst>
              <a:gd name="connsiteX0" fmla="*/ 185857 w 371712"/>
              <a:gd name="connsiteY0" fmla="*/ 0 h 370859"/>
              <a:gd name="connsiteX1" fmla="*/ 0 w 371712"/>
              <a:gd name="connsiteY1" fmla="*/ 185430 h 370859"/>
              <a:gd name="connsiteX2" fmla="*/ 185857 w 371712"/>
              <a:gd name="connsiteY2" fmla="*/ 370860 h 370859"/>
              <a:gd name="connsiteX3" fmla="*/ 371713 w 371712"/>
              <a:gd name="connsiteY3" fmla="*/ 185430 h 370859"/>
              <a:gd name="connsiteX4" fmla="*/ 185857 w 371712"/>
              <a:gd name="connsiteY4" fmla="*/ 0 h 370859"/>
              <a:gd name="connsiteX5" fmla="*/ 185857 w 371712"/>
              <a:gd name="connsiteY5" fmla="*/ 16850 h 370859"/>
              <a:gd name="connsiteX6" fmla="*/ 203761 w 371712"/>
              <a:gd name="connsiteY6" fmla="*/ 34715 h 370859"/>
              <a:gd name="connsiteX7" fmla="*/ 196355 w 371712"/>
              <a:gd name="connsiteY7" fmla="*/ 49164 h 370859"/>
              <a:gd name="connsiteX8" fmla="*/ 196355 w 371712"/>
              <a:gd name="connsiteY8" fmla="*/ 104076 h 370859"/>
              <a:gd name="connsiteX9" fmla="*/ 175357 w 371712"/>
              <a:gd name="connsiteY9" fmla="*/ 118539 h 370859"/>
              <a:gd name="connsiteX10" fmla="*/ 175357 w 371712"/>
              <a:gd name="connsiteY10" fmla="*/ 49164 h 370859"/>
              <a:gd name="connsiteX11" fmla="*/ 167951 w 371712"/>
              <a:gd name="connsiteY11" fmla="*/ 34715 h 370859"/>
              <a:gd name="connsiteX12" fmla="*/ 185857 w 371712"/>
              <a:gd name="connsiteY12" fmla="*/ 16850 h 370859"/>
              <a:gd name="connsiteX13" fmla="*/ 140848 w 371712"/>
              <a:gd name="connsiteY13" fmla="*/ 70321 h 370859"/>
              <a:gd name="connsiteX14" fmla="*/ 162549 w 371712"/>
              <a:gd name="connsiteY14" fmla="*/ 65071 h 370859"/>
              <a:gd name="connsiteX15" fmla="*/ 162549 w 371712"/>
              <a:gd name="connsiteY15" fmla="*/ 100962 h 370859"/>
              <a:gd name="connsiteX16" fmla="*/ 131648 w 371712"/>
              <a:gd name="connsiteY16" fmla="*/ 85221 h 370859"/>
              <a:gd name="connsiteX17" fmla="*/ 140848 w 371712"/>
              <a:gd name="connsiteY17" fmla="*/ 70321 h 370859"/>
              <a:gd name="connsiteX18" fmla="*/ 196355 w 371712"/>
              <a:gd name="connsiteY18" fmla="*/ 344242 h 370859"/>
              <a:gd name="connsiteX19" fmla="*/ 185845 w 371712"/>
              <a:gd name="connsiteY19" fmla="*/ 354728 h 370859"/>
              <a:gd name="connsiteX20" fmla="*/ 175357 w 371712"/>
              <a:gd name="connsiteY20" fmla="*/ 344242 h 370859"/>
              <a:gd name="connsiteX21" fmla="*/ 175357 w 371712"/>
              <a:gd name="connsiteY21" fmla="*/ 295377 h 370859"/>
              <a:gd name="connsiteX22" fmla="*/ 196355 w 371712"/>
              <a:gd name="connsiteY22" fmla="*/ 280912 h 370859"/>
              <a:gd name="connsiteX23" fmla="*/ 196355 w 371712"/>
              <a:gd name="connsiteY23" fmla="*/ 344242 h 370859"/>
              <a:gd name="connsiteX24" fmla="*/ 228775 w 371712"/>
              <a:gd name="connsiteY24" fmla="*/ 242718 h 370859"/>
              <a:gd name="connsiteX25" fmla="*/ 162549 w 371712"/>
              <a:gd name="connsiteY25" fmla="*/ 288381 h 370859"/>
              <a:gd name="connsiteX26" fmla="*/ 162549 w 371712"/>
              <a:gd name="connsiteY26" fmla="*/ 322779 h 370859"/>
              <a:gd name="connsiteX27" fmla="*/ 127465 w 371712"/>
              <a:gd name="connsiteY27" fmla="*/ 290673 h 370859"/>
              <a:gd name="connsiteX28" fmla="*/ 143913 w 371712"/>
              <a:gd name="connsiteY28" fmla="*/ 265484 h 370859"/>
              <a:gd name="connsiteX29" fmla="*/ 209163 w 371712"/>
              <a:gd name="connsiteY29" fmla="*/ 220514 h 370859"/>
              <a:gd name="connsiteX30" fmla="*/ 209163 w 371712"/>
              <a:gd name="connsiteY30" fmla="*/ 186158 h 370859"/>
              <a:gd name="connsiteX31" fmla="*/ 244247 w 371712"/>
              <a:gd name="connsiteY31" fmla="*/ 218265 h 370859"/>
              <a:gd name="connsiteX32" fmla="*/ 228775 w 371712"/>
              <a:gd name="connsiteY32" fmla="*/ 242718 h 370859"/>
              <a:gd name="connsiteX33" fmla="*/ 175357 w 371712"/>
              <a:gd name="connsiteY33" fmla="*/ 227898 h 370859"/>
              <a:gd name="connsiteX34" fmla="*/ 175357 w 371712"/>
              <a:gd name="connsiteY34" fmla="*/ 185997 h 370859"/>
              <a:gd name="connsiteX35" fmla="*/ 196355 w 371712"/>
              <a:gd name="connsiteY35" fmla="*/ 171553 h 370859"/>
              <a:gd name="connsiteX36" fmla="*/ 196355 w 371712"/>
              <a:gd name="connsiteY36" fmla="*/ 213454 h 370859"/>
              <a:gd name="connsiteX37" fmla="*/ 175357 w 371712"/>
              <a:gd name="connsiteY37" fmla="*/ 227898 h 370859"/>
              <a:gd name="connsiteX38" fmla="*/ 228775 w 371712"/>
              <a:gd name="connsiteY38" fmla="*/ 133328 h 370859"/>
              <a:gd name="connsiteX39" fmla="*/ 162549 w 371712"/>
              <a:gd name="connsiteY39" fmla="*/ 178991 h 370859"/>
              <a:gd name="connsiteX40" fmla="*/ 162549 w 371712"/>
              <a:gd name="connsiteY40" fmla="*/ 213390 h 370859"/>
              <a:gd name="connsiteX41" fmla="*/ 127465 w 371712"/>
              <a:gd name="connsiteY41" fmla="*/ 181283 h 370859"/>
              <a:gd name="connsiteX42" fmla="*/ 143913 w 371712"/>
              <a:gd name="connsiteY42" fmla="*/ 156095 h 370859"/>
              <a:gd name="connsiteX43" fmla="*/ 209163 w 371712"/>
              <a:gd name="connsiteY43" fmla="*/ 111123 h 370859"/>
              <a:gd name="connsiteX44" fmla="*/ 209163 w 371712"/>
              <a:gd name="connsiteY44" fmla="*/ 76768 h 370859"/>
              <a:gd name="connsiteX45" fmla="*/ 244247 w 371712"/>
              <a:gd name="connsiteY45" fmla="*/ 108874 h 370859"/>
              <a:gd name="connsiteX46" fmla="*/ 228775 w 371712"/>
              <a:gd name="connsiteY46" fmla="*/ 133328 h 37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71712" h="370859">
                <a:moveTo>
                  <a:pt x="185857" y="0"/>
                </a:moveTo>
                <a:cubicBezTo>
                  <a:pt x="83211" y="0"/>
                  <a:pt x="0" y="83020"/>
                  <a:pt x="0" y="185430"/>
                </a:cubicBezTo>
                <a:cubicBezTo>
                  <a:pt x="0" y="287839"/>
                  <a:pt x="83211" y="370860"/>
                  <a:pt x="185857" y="370860"/>
                </a:cubicBezTo>
                <a:cubicBezTo>
                  <a:pt x="288502" y="370860"/>
                  <a:pt x="371713" y="287839"/>
                  <a:pt x="371713" y="185430"/>
                </a:cubicBezTo>
                <a:cubicBezTo>
                  <a:pt x="371713" y="83020"/>
                  <a:pt x="288502" y="0"/>
                  <a:pt x="185857" y="0"/>
                </a:cubicBezTo>
                <a:close/>
                <a:moveTo>
                  <a:pt x="185857" y="16850"/>
                </a:moveTo>
                <a:cubicBezTo>
                  <a:pt x="195745" y="16850"/>
                  <a:pt x="203761" y="24848"/>
                  <a:pt x="203761" y="34715"/>
                </a:cubicBezTo>
                <a:cubicBezTo>
                  <a:pt x="203761" y="40663"/>
                  <a:pt x="200836" y="45917"/>
                  <a:pt x="196355" y="49164"/>
                </a:cubicBezTo>
                <a:lnTo>
                  <a:pt x="196355" y="104076"/>
                </a:lnTo>
                <a:lnTo>
                  <a:pt x="175357" y="118539"/>
                </a:lnTo>
                <a:lnTo>
                  <a:pt x="175357" y="49164"/>
                </a:lnTo>
                <a:cubicBezTo>
                  <a:pt x="170876" y="45917"/>
                  <a:pt x="167951" y="40663"/>
                  <a:pt x="167951" y="34715"/>
                </a:cubicBezTo>
                <a:cubicBezTo>
                  <a:pt x="167951" y="24848"/>
                  <a:pt x="175968" y="16850"/>
                  <a:pt x="185857" y="16850"/>
                </a:cubicBezTo>
                <a:close/>
                <a:moveTo>
                  <a:pt x="140848" y="70321"/>
                </a:moveTo>
                <a:cubicBezTo>
                  <a:pt x="145602" y="66429"/>
                  <a:pt x="148103" y="62032"/>
                  <a:pt x="162549" y="65071"/>
                </a:cubicBezTo>
                <a:lnTo>
                  <a:pt x="162549" y="100962"/>
                </a:lnTo>
                <a:cubicBezTo>
                  <a:pt x="143277" y="96797"/>
                  <a:pt x="133060" y="91579"/>
                  <a:pt x="131648" y="85221"/>
                </a:cubicBezTo>
                <a:cubicBezTo>
                  <a:pt x="130482" y="79982"/>
                  <a:pt x="134150" y="75806"/>
                  <a:pt x="140848" y="70321"/>
                </a:cubicBezTo>
                <a:close/>
                <a:moveTo>
                  <a:pt x="196355" y="344242"/>
                </a:moveTo>
                <a:cubicBezTo>
                  <a:pt x="196355" y="350036"/>
                  <a:pt x="191653" y="354728"/>
                  <a:pt x="185845" y="354728"/>
                </a:cubicBezTo>
                <a:cubicBezTo>
                  <a:pt x="180059" y="354728"/>
                  <a:pt x="175357" y="350036"/>
                  <a:pt x="175357" y="344242"/>
                </a:cubicBezTo>
                <a:lnTo>
                  <a:pt x="175357" y="295377"/>
                </a:lnTo>
                <a:lnTo>
                  <a:pt x="196355" y="280912"/>
                </a:lnTo>
                <a:lnTo>
                  <a:pt x="196355" y="344242"/>
                </a:lnTo>
                <a:close/>
                <a:moveTo>
                  <a:pt x="228775" y="242718"/>
                </a:moveTo>
                <a:cubicBezTo>
                  <a:pt x="228753" y="242718"/>
                  <a:pt x="228667" y="242826"/>
                  <a:pt x="162549" y="288381"/>
                </a:cubicBezTo>
                <a:lnTo>
                  <a:pt x="162549" y="322779"/>
                </a:lnTo>
                <a:cubicBezTo>
                  <a:pt x="157865" y="321487"/>
                  <a:pt x="127465" y="311197"/>
                  <a:pt x="127465" y="290673"/>
                </a:cubicBezTo>
                <a:cubicBezTo>
                  <a:pt x="127465" y="278565"/>
                  <a:pt x="140056" y="268317"/>
                  <a:pt x="143913" y="265484"/>
                </a:cubicBezTo>
                <a:cubicBezTo>
                  <a:pt x="144281" y="265203"/>
                  <a:pt x="197265" y="228708"/>
                  <a:pt x="209163" y="220514"/>
                </a:cubicBezTo>
                <a:lnTo>
                  <a:pt x="209163" y="186158"/>
                </a:lnTo>
                <a:cubicBezTo>
                  <a:pt x="211498" y="186698"/>
                  <a:pt x="244247" y="197068"/>
                  <a:pt x="244247" y="218265"/>
                </a:cubicBezTo>
                <a:cubicBezTo>
                  <a:pt x="244247" y="229573"/>
                  <a:pt x="233412" y="239128"/>
                  <a:pt x="228775" y="242718"/>
                </a:cubicBezTo>
                <a:close/>
                <a:moveTo>
                  <a:pt x="175357" y="227898"/>
                </a:moveTo>
                <a:lnTo>
                  <a:pt x="175357" y="185997"/>
                </a:lnTo>
                <a:lnTo>
                  <a:pt x="196355" y="171553"/>
                </a:lnTo>
                <a:lnTo>
                  <a:pt x="196355" y="213454"/>
                </a:lnTo>
                <a:lnTo>
                  <a:pt x="175357" y="227898"/>
                </a:lnTo>
                <a:close/>
                <a:moveTo>
                  <a:pt x="228775" y="133328"/>
                </a:moveTo>
                <a:cubicBezTo>
                  <a:pt x="228753" y="133328"/>
                  <a:pt x="228667" y="133437"/>
                  <a:pt x="162549" y="178991"/>
                </a:cubicBezTo>
                <a:lnTo>
                  <a:pt x="162549" y="213390"/>
                </a:lnTo>
                <a:cubicBezTo>
                  <a:pt x="157865" y="212096"/>
                  <a:pt x="127465" y="201808"/>
                  <a:pt x="127465" y="181283"/>
                </a:cubicBezTo>
                <a:cubicBezTo>
                  <a:pt x="127465" y="169176"/>
                  <a:pt x="140056" y="158928"/>
                  <a:pt x="143913" y="156095"/>
                </a:cubicBezTo>
                <a:cubicBezTo>
                  <a:pt x="144281" y="155814"/>
                  <a:pt x="197265" y="119317"/>
                  <a:pt x="209163" y="111123"/>
                </a:cubicBezTo>
                <a:lnTo>
                  <a:pt x="209163" y="76768"/>
                </a:lnTo>
                <a:cubicBezTo>
                  <a:pt x="211498" y="77308"/>
                  <a:pt x="244247" y="87678"/>
                  <a:pt x="244247" y="108874"/>
                </a:cubicBezTo>
                <a:cubicBezTo>
                  <a:pt x="244247" y="120182"/>
                  <a:pt x="233412" y="129739"/>
                  <a:pt x="228775" y="133328"/>
                </a:cubicBezTo>
                <a:close/>
              </a:path>
            </a:pathLst>
          </a:custGeom>
          <a:solidFill>
            <a:schemeClr val="tx1"/>
          </a:solidFill>
          <a:ln w="1310" cap="flat">
            <a:noFill/>
            <a:prstDash val="solid"/>
            <a:miter/>
          </a:ln>
        </p:spPr>
        <p:txBody>
          <a:bodyPr rtlCol="0" anchor="ctr"/>
          <a:lstStyle/>
          <a:p>
            <a:endParaRPr lang="de-DE" b="0" i="0" noProof="0" dirty="0">
              <a:latin typeface="Inter" panose="02000503000000020004" pitchFamily="2" charset="0"/>
            </a:endParaRPr>
          </a:p>
        </p:txBody>
      </p:sp>
      <p:pic>
        <p:nvPicPr>
          <p:cNvPr id="26" name="Grafik 25">
            <a:extLst>
              <a:ext uri="{FF2B5EF4-FFF2-40B4-BE49-F238E27FC236}">
                <a16:creationId xmlns:a16="http://schemas.microsoft.com/office/drawing/2014/main" id="{C3D4CEF8-6DFC-3240-9FD3-2A4D40515CA8}"/>
              </a:ext>
            </a:extLst>
          </p:cNvPr>
          <p:cNvPicPr>
            <a:picLocks noChangeAspect="1"/>
          </p:cNvPicPr>
          <p:nvPr userDrawn="1"/>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p:blipFill>
        <p:spPr>
          <a:xfrm>
            <a:off x="3328098" y="3804438"/>
            <a:ext cx="2393372" cy="639237"/>
          </a:xfrm>
          <a:prstGeom prst="rect">
            <a:avLst/>
          </a:prstGeom>
        </p:spPr>
      </p:pic>
      <p:pic>
        <p:nvPicPr>
          <p:cNvPr id="28" name="Grafik 27">
            <a:extLst>
              <a:ext uri="{FF2B5EF4-FFF2-40B4-BE49-F238E27FC236}">
                <a16:creationId xmlns:a16="http://schemas.microsoft.com/office/drawing/2014/main" id="{1A773B52-CC70-C147-895B-6BB34F5BC667}"/>
              </a:ext>
            </a:extLst>
          </p:cNvPr>
          <p:cNvPicPr>
            <a:picLocks noChangeAspect="1"/>
          </p:cNvPicPr>
          <p:nvPr userDrawn="1"/>
        </p:nvPicPr>
        <p:blipFill>
          <a:blip r:embed="rId12" cstate="hq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flipH="1">
            <a:off x="9647583" y="390034"/>
            <a:ext cx="1949237" cy="3053805"/>
          </a:xfrm>
          <a:prstGeom prst="rect">
            <a:avLst/>
          </a:prstGeom>
        </p:spPr>
      </p:pic>
      <p:pic>
        <p:nvPicPr>
          <p:cNvPr id="30" name="Grafik 29">
            <a:extLst>
              <a:ext uri="{FF2B5EF4-FFF2-40B4-BE49-F238E27FC236}">
                <a16:creationId xmlns:a16="http://schemas.microsoft.com/office/drawing/2014/main" id="{55E75F1E-E318-804C-95AD-3F44BA1CC322}"/>
              </a:ext>
            </a:extLst>
          </p:cNvPr>
          <p:cNvPicPr>
            <a:picLocks noChangeAspect="1"/>
          </p:cNvPicPr>
          <p:nvPr userDrawn="1"/>
        </p:nvPicPr>
        <p:blipFill>
          <a:blip r:embed="rId14" cstate="hqprint">
            <a:extLst>
              <a:ext uri="{28A0092B-C50C-407E-A947-70E740481C1C}">
                <a14:useLocalDpi xmlns:a14="http://schemas.microsoft.com/office/drawing/2010/main" val="0"/>
              </a:ext>
              <a:ext uri="{96DAC541-7B7A-43D3-8B79-37D633B846F1}">
                <asvg:svgBlip xmlns:asvg="http://schemas.microsoft.com/office/drawing/2016/SVG/main" xmlns="" r:embed="rId15"/>
              </a:ext>
            </a:extLst>
          </a:blip>
          <a:srcRect/>
          <a:stretch/>
        </p:blipFill>
        <p:spPr>
          <a:xfrm>
            <a:off x="743400" y="3749461"/>
            <a:ext cx="1800000" cy="1001612"/>
          </a:xfrm>
          <a:prstGeom prst="rect">
            <a:avLst/>
          </a:prstGeom>
        </p:spPr>
      </p:pic>
      <p:pic>
        <p:nvPicPr>
          <p:cNvPr id="31" name="Grafik 30">
            <a:extLst>
              <a:ext uri="{FF2B5EF4-FFF2-40B4-BE49-F238E27FC236}">
                <a16:creationId xmlns:a16="http://schemas.microsoft.com/office/drawing/2014/main" id="{93D5CD8D-3A1B-6F4F-B2F5-64C8D2FED85D}"/>
              </a:ext>
            </a:extLst>
          </p:cNvPr>
          <p:cNvPicPr>
            <a:picLocks noChangeAspect="1"/>
          </p:cNvPicPr>
          <p:nvPr userDrawn="1"/>
        </p:nvPicPr>
        <p:blipFill>
          <a:blip r:embed="rId16" cstate="hqprint">
            <a:extLst>
              <a:ext uri="{28A0092B-C50C-407E-A947-70E740481C1C}">
                <a14:useLocalDpi xmlns:a14="http://schemas.microsoft.com/office/drawing/2010/main" val="0"/>
              </a:ext>
            </a:extLst>
          </a:blip>
          <a:srcRect/>
          <a:stretch/>
        </p:blipFill>
        <p:spPr>
          <a:xfrm>
            <a:off x="743400" y="5162543"/>
            <a:ext cx="1800000" cy="1117741"/>
          </a:xfrm>
          <a:prstGeom prst="rect">
            <a:avLst/>
          </a:prstGeom>
        </p:spPr>
      </p:pic>
      <p:sp>
        <p:nvSpPr>
          <p:cNvPr id="38" name="Rechteck 37">
            <a:extLst>
              <a:ext uri="{FF2B5EF4-FFF2-40B4-BE49-F238E27FC236}">
                <a16:creationId xmlns:a16="http://schemas.microsoft.com/office/drawing/2014/main" id="{9FEE357E-B999-9441-A9C2-85F7DD76DEEF}"/>
              </a:ext>
            </a:extLst>
          </p:cNvPr>
          <p:cNvSpPr/>
          <p:nvPr userDrawn="1"/>
        </p:nvSpPr>
        <p:spPr>
          <a:xfrm>
            <a:off x="7615785" y="5155098"/>
            <a:ext cx="1526400" cy="17171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b="0" i="0" noProof="0">
              <a:latin typeface="Inter" panose="02000503000000020004" pitchFamily="2" charset="0"/>
            </a:endParaRPr>
          </a:p>
        </p:txBody>
      </p:sp>
      <p:sp>
        <p:nvSpPr>
          <p:cNvPr id="41" name="Rechteck 40">
            <a:extLst>
              <a:ext uri="{FF2B5EF4-FFF2-40B4-BE49-F238E27FC236}">
                <a16:creationId xmlns:a16="http://schemas.microsoft.com/office/drawing/2014/main" id="{2D6DE84F-5C21-C945-94C5-AE850A282228}"/>
              </a:ext>
            </a:extLst>
          </p:cNvPr>
          <p:cNvSpPr/>
          <p:nvPr userDrawn="1"/>
        </p:nvSpPr>
        <p:spPr>
          <a:xfrm>
            <a:off x="6090877" y="5155098"/>
            <a:ext cx="1526400" cy="1717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b="0" i="0" noProof="0">
              <a:latin typeface="Inter" panose="02000503000000020004" pitchFamily="2" charset="0"/>
            </a:endParaRPr>
          </a:p>
        </p:txBody>
      </p:sp>
      <p:pic>
        <p:nvPicPr>
          <p:cNvPr id="42" name="Grafik 41">
            <a:extLst>
              <a:ext uri="{FF2B5EF4-FFF2-40B4-BE49-F238E27FC236}">
                <a16:creationId xmlns:a16="http://schemas.microsoft.com/office/drawing/2014/main" id="{9F5653D6-5037-584B-9CCB-DD812927D701}"/>
              </a:ext>
            </a:extLst>
          </p:cNvPr>
          <p:cNvPicPr>
            <a:picLocks noChangeAspect="1"/>
          </p:cNvPicPr>
          <p:nvPr userDrawn="1"/>
        </p:nvPicPr>
        <p:blipFill>
          <a:blip r:embed="rId17" cstate="hq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rcRect/>
          <a:stretch/>
        </p:blipFill>
        <p:spPr>
          <a:xfrm>
            <a:off x="6546949" y="3984833"/>
            <a:ext cx="2393372" cy="639237"/>
          </a:xfrm>
          <a:prstGeom prst="rect">
            <a:avLst/>
          </a:prstGeom>
        </p:spPr>
      </p:pic>
      <p:cxnSp>
        <p:nvCxnSpPr>
          <p:cNvPr id="44" name="Gerade Verbindung 43">
            <a:extLst>
              <a:ext uri="{FF2B5EF4-FFF2-40B4-BE49-F238E27FC236}">
                <a16:creationId xmlns:a16="http://schemas.microsoft.com/office/drawing/2014/main" id="{9D838A26-A06C-844D-A89D-6868297B3E78}"/>
              </a:ext>
            </a:extLst>
          </p:cNvPr>
          <p:cNvCxnSpPr/>
          <p:nvPr userDrawn="1"/>
        </p:nvCxnSpPr>
        <p:spPr>
          <a:xfrm flipV="1">
            <a:off x="6104469" y="3445567"/>
            <a:ext cx="3033765" cy="1709531"/>
          </a:xfrm>
          <a:prstGeom prst="line">
            <a:avLst/>
          </a:prstGeom>
          <a:ln w="317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45" name="Grafik 44">
            <a:extLst>
              <a:ext uri="{FF2B5EF4-FFF2-40B4-BE49-F238E27FC236}">
                <a16:creationId xmlns:a16="http://schemas.microsoft.com/office/drawing/2014/main" id="{12C2A41C-263D-EA4C-84CE-4E633B479850}"/>
              </a:ext>
            </a:extLst>
          </p:cNvPr>
          <p:cNvPicPr>
            <a:picLocks noChangeAspect="1"/>
          </p:cNvPicPr>
          <p:nvPr userDrawn="1"/>
        </p:nvPicPr>
        <p:blipFill>
          <a:blip r:embed="rId10" cstate="hq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rcRect/>
          <a:stretch/>
        </p:blipFill>
        <p:spPr>
          <a:xfrm>
            <a:off x="9343157" y="3984833"/>
            <a:ext cx="2393372" cy="639237"/>
          </a:xfrm>
          <a:prstGeom prst="rect">
            <a:avLst/>
          </a:prstGeom>
        </p:spPr>
      </p:pic>
      <p:cxnSp>
        <p:nvCxnSpPr>
          <p:cNvPr id="46" name="Gerade Verbindung 45">
            <a:extLst>
              <a:ext uri="{FF2B5EF4-FFF2-40B4-BE49-F238E27FC236}">
                <a16:creationId xmlns:a16="http://schemas.microsoft.com/office/drawing/2014/main" id="{E73D8C6C-A9E3-E94A-AC5C-BE7211C45C9B}"/>
              </a:ext>
            </a:extLst>
          </p:cNvPr>
          <p:cNvCxnSpPr/>
          <p:nvPr userDrawn="1"/>
        </p:nvCxnSpPr>
        <p:spPr>
          <a:xfrm flipV="1">
            <a:off x="9152469" y="3445567"/>
            <a:ext cx="3033765" cy="1709531"/>
          </a:xfrm>
          <a:prstGeom prst="line">
            <a:avLst/>
          </a:prstGeom>
          <a:ln w="317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7" name="Rechteck 46">
            <a:extLst>
              <a:ext uri="{FF2B5EF4-FFF2-40B4-BE49-F238E27FC236}">
                <a16:creationId xmlns:a16="http://schemas.microsoft.com/office/drawing/2014/main" id="{1F694D2D-4DE0-144D-AC9D-0C3F4AE480DE}"/>
              </a:ext>
            </a:extLst>
          </p:cNvPr>
          <p:cNvSpPr/>
          <p:nvPr userDrawn="1"/>
        </p:nvSpPr>
        <p:spPr>
          <a:xfrm>
            <a:off x="7615785" y="6016487"/>
            <a:ext cx="1526400" cy="8746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b="0" i="0" noProof="0">
              <a:latin typeface="Inter" panose="02000503000000020004" pitchFamily="2" charset="0"/>
            </a:endParaRPr>
          </a:p>
        </p:txBody>
      </p:sp>
      <p:sp>
        <p:nvSpPr>
          <p:cNvPr id="48" name="Rechteck 47">
            <a:extLst>
              <a:ext uri="{FF2B5EF4-FFF2-40B4-BE49-F238E27FC236}">
                <a16:creationId xmlns:a16="http://schemas.microsoft.com/office/drawing/2014/main" id="{DF2D26D7-AFBD-8E41-BA89-692B380D0589}"/>
              </a:ext>
            </a:extLst>
          </p:cNvPr>
          <p:cNvSpPr/>
          <p:nvPr userDrawn="1"/>
        </p:nvSpPr>
        <p:spPr>
          <a:xfrm>
            <a:off x="9140693" y="6016487"/>
            <a:ext cx="1526400" cy="87464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b="0" i="0" noProof="0">
              <a:latin typeface="Inter" panose="02000503000000020004" pitchFamily="2" charset="0"/>
            </a:endParaRPr>
          </a:p>
        </p:txBody>
      </p:sp>
      <p:sp>
        <p:nvSpPr>
          <p:cNvPr id="49" name="Rechteck 48">
            <a:extLst>
              <a:ext uri="{FF2B5EF4-FFF2-40B4-BE49-F238E27FC236}">
                <a16:creationId xmlns:a16="http://schemas.microsoft.com/office/drawing/2014/main" id="{1B9F21C7-47FD-A24C-9C6D-88F07581BD94}"/>
              </a:ext>
            </a:extLst>
          </p:cNvPr>
          <p:cNvSpPr/>
          <p:nvPr userDrawn="1"/>
        </p:nvSpPr>
        <p:spPr>
          <a:xfrm>
            <a:off x="10665600" y="6016487"/>
            <a:ext cx="1526400" cy="87464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b="0" i="0" noProof="0">
              <a:latin typeface="Inter" panose="02000503000000020004" pitchFamily="2" charset="0"/>
            </a:endParaRPr>
          </a:p>
        </p:txBody>
      </p:sp>
      <p:sp>
        <p:nvSpPr>
          <p:cNvPr id="50" name="Rechteck 49">
            <a:extLst>
              <a:ext uri="{FF2B5EF4-FFF2-40B4-BE49-F238E27FC236}">
                <a16:creationId xmlns:a16="http://schemas.microsoft.com/office/drawing/2014/main" id="{19D8DA55-0F53-554E-8979-E90137ADFB93}"/>
              </a:ext>
            </a:extLst>
          </p:cNvPr>
          <p:cNvSpPr/>
          <p:nvPr userDrawn="1"/>
        </p:nvSpPr>
        <p:spPr>
          <a:xfrm>
            <a:off x="6090877" y="6016487"/>
            <a:ext cx="1526400" cy="874647"/>
          </a:xfrm>
          <a:prstGeom prst="rect">
            <a:avLst/>
          </a:prstGeom>
          <a:solidFill>
            <a:srgbClr val="56B0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b="0" i="0" noProof="0">
              <a:latin typeface="Inter" panose="02000503000000020004" pitchFamily="2" charset="0"/>
            </a:endParaRPr>
          </a:p>
        </p:txBody>
      </p:sp>
      <p:sp>
        <p:nvSpPr>
          <p:cNvPr id="51" name="Rechteck 50">
            <a:extLst>
              <a:ext uri="{FF2B5EF4-FFF2-40B4-BE49-F238E27FC236}">
                <a16:creationId xmlns:a16="http://schemas.microsoft.com/office/drawing/2014/main" id="{27B2FB50-AF66-5547-9EFB-F2BBD62EF709}"/>
              </a:ext>
            </a:extLst>
          </p:cNvPr>
          <p:cNvSpPr/>
          <p:nvPr userDrawn="1"/>
        </p:nvSpPr>
        <p:spPr>
          <a:xfrm>
            <a:off x="9142205" y="5136261"/>
            <a:ext cx="3049795" cy="8878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b="0" i="0" noProof="0">
              <a:latin typeface="Inter" panose="02000503000000020004" pitchFamily="2" charset="0"/>
            </a:endParaRPr>
          </a:p>
        </p:txBody>
      </p:sp>
      <p:sp>
        <p:nvSpPr>
          <p:cNvPr id="52" name="Title 7">
            <a:extLst>
              <a:ext uri="{FF2B5EF4-FFF2-40B4-BE49-F238E27FC236}">
                <a16:creationId xmlns:a16="http://schemas.microsoft.com/office/drawing/2014/main" id="{7FBBA07A-19A9-354C-AABE-C5AC37DA9D55}"/>
              </a:ext>
            </a:extLst>
          </p:cNvPr>
          <p:cNvSpPr>
            <a:spLocks noGrp="1"/>
          </p:cNvSpPr>
          <p:nvPr>
            <p:ph type="title" hasCustomPrompt="1"/>
          </p:nvPr>
        </p:nvSpPr>
        <p:spPr>
          <a:xfrm>
            <a:off x="9345413" y="5392513"/>
            <a:ext cx="2495595" cy="657800"/>
          </a:xfrm>
        </p:spPr>
        <p:txBody>
          <a:bodyPr/>
          <a:lstStyle>
            <a:lvl1pPr algn="ctr">
              <a:defRPr>
                <a:solidFill>
                  <a:schemeClr val="bg2"/>
                </a:solidFill>
              </a:defRPr>
            </a:lvl1pPr>
          </a:lstStyle>
          <a:p>
            <a:r>
              <a:rPr lang="de-DE" noProof="0"/>
              <a:t>Lesbarkeit</a:t>
            </a:r>
          </a:p>
        </p:txBody>
      </p:sp>
      <p:cxnSp>
        <p:nvCxnSpPr>
          <p:cNvPr id="53" name="Gerade Verbindung 52">
            <a:extLst>
              <a:ext uri="{FF2B5EF4-FFF2-40B4-BE49-F238E27FC236}">
                <a16:creationId xmlns:a16="http://schemas.microsoft.com/office/drawing/2014/main" id="{D302DB0D-D3F5-D54B-BFFA-D1DF3AE41608}"/>
              </a:ext>
            </a:extLst>
          </p:cNvPr>
          <p:cNvCxnSpPr>
            <a:cxnSpLocks/>
          </p:cNvCxnSpPr>
          <p:nvPr userDrawn="1"/>
        </p:nvCxnSpPr>
        <p:spPr>
          <a:xfrm flipV="1">
            <a:off x="9903893" y="5121281"/>
            <a:ext cx="1719431" cy="895208"/>
          </a:xfrm>
          <a:prstGeom prst="line">
            <a:avLst/>
          </a:prstGeom>
          <a:ln w="317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9" name="Footer Placeholder 2">
            <a:extLst>
              <a:ext uri="{FF2B5EF4-FFF2-40B4-BE49-F238E27FC236}">
                <a16:creationId xmlns:a16="http://schemas.microsoft.com/office/drawing/2014/main" id="{589BF62E-9449-5B6D-236C-692E05D48490}"/>
              </a:ext>
            </a:extLst>
          </p:cNvPr>
          <p:cNvSpPr>
            <a:spLocks noGrp="1"/>
          </p:cNvSpPr>
          <p:nvPr>
            <p:ph type="ftr" sz="quarter" idx="11"/>
          </p:nvPr>
        </p:nvSpPr>
        <p:spPr>
          <a:xfrm>
            <a:off x="920367" y="6332830"/>
            <a:ext cx="4784400" cy="273450"/>
          </a:xfrm>
        </p:spPr>
        <p:txBody>
          <a:bodyPr/>
          <a:lstStyle/>
          <a:p>
            <a:endParaRPr lang="de-DE" noProof="0"/>
          </a:p>
        </p:txBody>
      </p:sp>
      <p:sp>
        <p:nvSpPr>
          <p:cNvPr id="40" name="Slide Number Placeholder 3">
            <a:extLst>
              <a:ext uri="{FF2B5EF4-FFF2-40B4-BE49-F238E27FC236}">
                <a16:creationId xmlns:a16="http://schemas.microsoft.com/office/drawing/2014/main" id="{B6831A60-298D-C6DD-5395-7123F22DD48B}"/>
              </a:ext>
            </a:extLst>
          </p:cNvPr>
          <p:cNvSpPr>
            <a:spLocks noGrp="1"/>
          </p:cNvSpPr>
          <p:nvPr>
            <p:ph type="sldNum" sz="quarter" idx="12"/>
          </p:nvPr>
        </p:nvSpPr>
        <p:spPr>
          <a:xfrm>
            <a:off x="410881" y="6332830"/>
            <a:ext cx="507262" cy="273450"/>
          </a:xfrm>
        </p:spPr>
        <p:txBody>
          <a:bodyPr/>
          <a:lstStyle/>
          <a:p>
            <a:fld id="{32B354EE-31EA-4FC2-9496-7B6202183237}" type="slidenum">
              <a:rPr lang="de-DE" noProof="0" smtClean="0"/>
              <a:pPr/>
              <a:t>‹Nr.›</a:t>
            </a:fld>
            <a:endParaRPr lang="de-DE" noProof="0"/>
          </a:p>
        </p:txBody>
      </p:sp>
    </p:spTree>
    <p:extLst>
      <p:ext uri="{BB962C8B-B14F-4D97-AF65-F5344CB8AC3E}">
        <p14:creationId xmlns:p14="http://schemas.microsoft.com/office/powerpoint/2010/main" val="127332681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sv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0878" y="512498"/>
            <a:ext cx="11368018" cy="776038"/>
          </a:xfrm>
          <a:prstGeom prst="rect">
            <a:avLst/>
          </a:prstGeom>
        </p:spPr>
        <p:txBody>
          <a:bodyPr vert="horz" lIns="0" tIns="0" rIns="0" bIns="0" rtlCol="0" anchor="t" anchorCtr="0">
            <a:noAutofit/>
          </a:bodyPr>
          <a:lstStyle/>
          <a:p>
            <a:r>
              <a:rPr lang="de-DE" noProof="0"/>
              <a:t>Folientitel einfügen</a:t>
            </a:r>
          </a:p>
        </p:txBody>
      </p:sp>
      <p:sp>
        <p:nvSpPr>
          <p:cNvPr id="3" name="Text Placeholder 2"/>
          <p:cNvSpPr>
            <a:spLocks noGrp="1"/>
          </p:cNvSpPr>
          <p:nvPr>
            <p:ph type="body" idx="1"/>
          </p:nvPr>
        </p:nvSpPr>
        <p:spPr>
          <a:xfrm>
            <a:off x="410878" y="1521182"/>
            <a:ext cx="11368018" cy="4517348"/>
          </a:xfrm>
          <a:prstGeom prst="rect">
            <a:avLst/>
          </a:prstGeom>
        </p:spPr>
        <p:txBody>
          <a:bodyPr vert="horz" lIns="0" tIns="0" rIns="0" bIns="0" rtlCol="0" anchor="t" anchorCtr="0">
            <a:noAutofit/>
          </a:bodyPr>
          <a:lstStyle/>
          <a:p>
            <a:pPr lvl="0"/>
            <a:r>
              <a:rPr lang="de-DE" noProof="0"/>
              <a:t>Formatvorlage des Textmasters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4" name="Date Placeholder 3"/>
          <p:cNvSpPr>
            <a:spLocks noGrp="1"/>
          </p:cNvSpPr>
          <p:nvPr>
            <p:ph type="dt" sz="half" idx="2"/>
          </p:nvPr>
        </p:nvSpPr>
        <p:spPr>
          <a:xfrm>
            <a:off x="6096909" y="6332830"/>
            <a:ext cx="1194867" cy="273450"/>
          </a:xfrm>
          <a:prstGeom prst="rect">
            <a:avLst/>
          </a:prstGeom>
        </p:spPr>
        <p:txBody>
          <a:bodyPr vert="horz" lIns="0" tIns="0" rIns="0" bIns="0" rtlCol="0" anchor="t" anchorCtr="0">
            <a:noAutofit/>
          </a:bodyPr>
          <a:lstStyle>
            <a:lvl1pPr algn="l">
              <a:defRPr sz="1100" b="0" i="0">
                <a:solidFill>
                  <a:schemeClr val="tx1"/>
                </a:solidFill>
                <a:latin typeface="Inter" panose="02000503000000020004" pitchFamily="2" charset="0"/>
              </a:defRPr>
            </a:lvl1pPr>
          </a:lstStyle>
          <a:p>
            <a:endParaRPr lang="de-DE" noProof="0"/>
          </a:p>
        </p:txBody>
      </p:sp>
      <p:sp>
        <p:nvSpPr>
          <p:cNvPr id="5" name="Footer Placeholder 4"/>
          <p:cNvSpPr>
            <a:spLocks noGrp="1"/>
          </p:cNvSpPr>
          <p:nvPr>
            <p:ph type="ftr" sz="quarter" idx="3"/>
          </p:nvPr>
        </p:nvSpPr>
        <p:spPr>
          <a:xfrm>
            <a:off x="920367" y="6332830"/>
            <a:ext cx="4784400" cy="273450"/>
          </a:xfrm>
          <a:prstGeom prst="rect">
            <a:avLst/>
          </a:prstGeom>
        </p:spPr>
        <p:txBody>
          <a:bodyPr vert="horz" lIns="0" tIns="0" rIns="0" bIns="0" rtlCol="0" anchor="t" anchorCtr="0">
            <a:noAutofit/>
          </a:bodyPr>
          <a:lstStyle>
            <a:lvl1pPr algn="l">
              <a:defRPr sz="1100" b="0" i="0">
                <a:solidFill>
                  <a:schemeClr val="tx1"/>
                </a:solidFill>
                <a:latin typeface="Inter" panose="02000503000000020004" pitchFamily="2" charset="0"/>
              </a:defRPr>
            </a:lvl1pPr>
          </a:lstStyle>
          <a:p>
            <a:endParaRPr lang="de-DE" noProof="0"/>
          </a:p>
        </p:txBody>
      </p:sp>
      <p:sp>
        <p:nvSpPr>
          <p:cNvPr id="6" name="Slide Number Placeholder 5"/>
          <p:cNvSpPr>
            <a:spLocks noGrp="1"/>
          </p:cNvSpPr>
          <p:nvPr>
            <p:ph type="sldNum" sz="quarter" idx="4"/>
          </p:nvPr>
        </p:nvSpPr>
        <p:spPr>
          <a:xfrm>
            <a:off x="410881" y="6332830"/>
            <a:ext cx="507262" cy="273450"/>
          </a:xfrm>
          <a:prstGeom prst="rect">
            <a:avLst/>
          </a:prstGeom>
        </p:spPr>
        <p:txBody>
          <a:bodyPr vert="horz" lIns="0" tIns="0" rIns="0" bIns="0" rtlCol="0" anchor="t" anchorCtr="0">
            <a:noAutofit/>
          </a:bodyPr>
          <a:lstStyle>
            <a:lvl1pPr algn="l">
              <a:defRPr sz="1100" b="0" i="0">
                <a:solidFill>
                  <a:schemeClr val="tx1"/>
                </a:solidFill>
                <a:latin typeface="Inter" panose="02000503000000020004" pitchFamily="2" charset="0"/>
              </a:defRPr>
            </a:lvl1pPr>
          </a:lstStyle>
          <a:p>
            <a:fld id="{32B354EE-31EA-4FC2-9496-7B6202183237}" type="slidenum">
              <a:rPr lang="de-DE" noProof="0" smtClean="0"/>
              <a:pPr/>
              <a:t>‹Nr.›</a:t>
            </a:fld>
            <a:endParaRPr lang="de-DE" noProof="0"/>
          </a:p>
        </p:txBody>
      </p:sp>
      <p:sp>
        <p:nvSpPr>
          <p:cNvPr id="19" name="Freihandform 18">
            <a:extLst>
              <a:ext uri="{FF2B5EF4-FFF2-40B4-BE49-F238E27FC236}">
                <a16:creationId xmlns:a16="http://schemas.microsoft.com/office/drawing/2014/main" id="{29A5FA09-BF7F-574F-AFAB-2660EF5E83CC}"/>
              </a:ext>
            </a:extLst>
          </p:cNvPr>
          <p:cNvSpPr>
            <a:spLocks noChangeAspect="1"/>
          </p:cNvSpPr>
          <p:nvPr/>
        </p:nvSpPr>
        <p:spPr>
          <a:xfrm flipH="1">
            <a:off x="11496600" y="329343"/>
            <a:ext cx="371712" cy="370859"/>
          </a:xfrm>
          <a:custGeom>
            <a:avLst/>
            <a:gdLst>
              <a:gd name="connsiteX0" fmla="*/ 185857 w 371712"/>
              <a:gd name="connsiteY0" fmla="*/ 0 h 370859"/>
              <a:gd name="connsiteX1" fmla="*/ 0 w 371712"/>
              <a:gd name="connsiteY1" fmla="*/ 185430 h 370859"/>
              <a:gd name="connsiteX2" fmla="*/ 185857 w 371712"/>
              <a:gd name="connsiteY2" fmla="*/ 370860 h 370859"/>
              <a:gd name="connsiteX3" fmla="*/ 371713 w 371712"/>
              <a:gd name="connsiteY3" fmla="*/ 185430 h 370859"/>
              <a:gd name="connsiteX4" fmla="*/ 185857 w 371712"/>
              <a:gd name="connsiteY4" fmla="*/ 0 h 370859"/>
              <a:gd name="connsiteX5" fmla="*/ 185857 w 371712"/>
              <a:gd name="connsiteY5" fmla="*/ 16850 h 370859"/>
              <a:gd name="connsiteX6" fmla="*/ 203761 w 371712"/>
              <a:gd name="connsiteY6" fmla="*/ 34715 h 370859"/>
              <a:gd name="connsiteX7" fmla="*/ 196355 w 371712"/>
              <a:gd name="connsiteY7" fmla="*/ 49164 h 370859"/>
              <a:gd name="connsiteX8" fmla="*/ 196355 w 371712"/>
              <a:gd name="connsiteY8" fmla="*/ 104076 h 370859"/>
              <a:gd name="connsiteX9" fmla="*/ 175357 w 371712"/>
              <a:gd name="connsiteY9" fmla="*/ 118539 h 370859"/>
              <a:gd name="connsiteX10" fmla="*/ 175357 w 371712"/>
              <a:gd name="connsiteY10" fmla="*/ 49164 h 370859"/>
              <a:gd name="connsiteX11" fmla="*/ 167951 w 371712"/>
              <a:gd name="connsiteY11" fmla="*/ 34715 h 370859"/>
              <a:gd name="connsiteX12" fmla="*/ 185857 w 371712"/>
              <a:gd name="connsiteY12" fmla="*/ 16850 h 370859"/>
              <a:gd name="connsiteX13" fmla="*/ 140848 w 371712"/>
              <a:gd name="connsiteY13" fmla="*/ 70321 h 370859"/>
              <a:gd name="connsiteX14" fmla="*/ 162549 w 371712"/>
              <a:gd name="connsiteY14" fmla="*/ 65071 h 370859"/>
              <a:gd name="connsiteX15" fmla="*/ 162549 w 371712"/>
              <a:gd name="connsiteY15" fmla="*/ 100962 h 370859"/>
              <a:gd name="connsiteX16" fmla="*/ 131648 w 371712"/>
              <a:gd name="connsiteY16" fmla="*/ 85221 h 370859"/>
              <a:gd name="connsiteX17" fmla="*/ 140848 w 371712"/>
              <a:gd name="connsiteY17" fmla="*/ 70321 h 370859"/>
              <a:gd name="connsiteX18" fmla="*/ 196355 w 371712"/>
              <a:gd name="connsiteY18" fmla="*/ 344242 h 370859"/>
              <a:gd name="connsiteX19" fmla="*/ 185845 w 371712"/>
              <a:gd name="connsiteY19" fmla="*/ 354728 h 370859"/>
              <a:gd name="connsiteX20" fmla="*/ 175357 w 371712"/>
              <a:gd name="connsiteY20" fmla="*/ 344242 h 370859"/>
              <a:gd name="connsiteX21" fmla="*/ 175357 w 371712"/>
              <a:gd name="connsiteY21" fmla="*/ 295377 h 370859"/>
              <a:gd name="connsiteX22" fmla="*/ 196355 w 371712"/>
              <a:gd name="connsiteY22" fmla="*/ 280912 h 370859"/>
              <a:gd name="connsiteX23" fmla="*/ 196355 w 371712"/>
              <a:gd name="connsiteY23" fmla="*/ 344242 h 370859"/>
              <a:gd name="connsiteX24" fmla="*/ 228775 w 371712"/>
              <a:gd name="connsiteY24" fmla="*/ 242718 h 370859"/>
              <a:gd name="connsiteX25" fmla="*/ 162549 w 371712"/>
              <a:gd name="connsiteY25" fmla="*/ 288381 h 370859"/>
              <a:gd name="connsiteX26" fmla="*/ 162549 w 371712"/>
              <a:gd name="connsiteY26" fmla="*/ 322779 h 370859"/>
              <a:gd name="connsiteX27" fmla="*/ 127465 w 371712"/>
              <a:gd name="connsiteY27" fmla="*/ 290673 h 370859"/>
              <a:gd name="connsiteX28" fmla="*/ 143913 w 371712"/>
              <a:gd name="connsiteY28" fmla="*/ 265484 h 370859"/>
              <a:gd name="connsiteX29" fmla="*/ 209163 w 371712"/>
              <a:gd name="connsiteY29" fmla="*/ 220514 h 370859"/>
              <a:gd name="connsiteX30" fmla="*/ 209163 w 371712"/>
              <a:gd name="connsiteY30" fmla="*/ 186158 h 370859"/>
              <a:gd name="connsiteX31" fmla="*/ 244247 w 371712"/>
              <a:gd name="connsiteY31" fmla="*/ 218265 h 370859"/>
              <a:gd name="connsiteX32" fmla="*/ 228775 w 371712"/>
              <a:gd name="connsiteY32" fmla="*/ 242718 h 370859"/>
              <a:gd name="connsiteX33" fmla="*/ 175357 w 371712"/>
              <a:gd name="connsiteY33" fmla="*/ 227898 h 370859"/>
              <a:gd name="connsiteX34" fmla="*/ 175357 w 371712"/>
              <a:gd name="connsiteY34" fmla="*/ 185997 h 370859"/>
              <a:gd name="connsiteX35" fmla="*/ 196355 w 371712"/>
              <a:gd name="connsiteY35" fmla="*/ 171553 h 370859"/>
              <a:gd name="connsiteX36" fmla="*/ 196355 w 371712"/>
              <a:gd name="connsiteY36" fmla="*/ 213454 h 370859"/>
              <a:gd name="connsiteX37" fmla="*/ 175357 w 371712"/>
              <a:gd name="connsiteY37" fmla="*/ 227898 h 370859"/>
              <a:gd name="connsiteX38" fmla="*/ 228775 w 371712"/>
              <a:gd name="connsiteY38" fmla="*/ 133328 h 370859"/>
              <a:gd name="connsiteX39" fmla="*/ 162549 w 371712"/>
              <a:gd name="connsiteY39" fmla="*/ 178991 h 370859"/>
              <a:gd name="connsiteX40" fmla="*/ 162549 w 371712"/>
              <a:gd name="connsiteY40" fmla="*/ 213390 h 370859"/>
              <a:gd name="connsiteX41" fmla="*/ 127465 w 371712"/>
              <a:gd name="connsiteY41" fmla="*/ 181283 h 370859"/>
              <a:gd name="connsiteX42" fmla="*/ 143913 w 371712"/>
              <a:gd name="connsiteY42" fmla="*/ 156095 h 370859"/>
              <a:gd name="connsiteX43" fmla="*/ 209163 w 371712"/>
              <a:gd name="connsiteY43" fmla="*/ 111123 h 370859"/>
              <a:gd name="connsiteX44" fmla="*/ 209163 w 371712"/>
              <a:gd name="connsiteY44" fmla="*/ 76768 h 370859"/>
              <a:gd name="connsiteX45" fmla="*/ 244247 w 371712"/>
              <a:gd name="connsiteY45" fmla="*/ 108874 h 370859"/>
              <a:gd name="connsiteX46" fmla="*/ 228775 w 371712"/>
              <a:gd name="connsiteY46" fmla="*/ 133328 h 37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71712" h="370859">
                <a:moveTo>
                  <a:pt x="185857" y="0"/>
                </a:moveTo>
                <a:cubicBezTo>
                  <a:pt x="83211" y="0"/>
                  <a:pt x="0" y="83020"/>
                  <a:pt x="0" y="185430"/>
                </a:cubicBezTo>
                <a:cubicBezTo>
                  <a:pt x="0" y="287839"/>
                  <a:pt x="83211" y="370860"/>
                  <a:pt x="185857" y="370860"/>
                </a:cubicBezTo>
                <a:cubicBezTo>
                  <a:pt x="288502" y="370860"/>
                  <a:pt x="371713" y="287839"/>
                  <a:pt x="371713" y="185430"/>
                </a:cubicBezTo>
                <a:cubicBezTo>
                  <a:pt x="371713" y="83020"/>
                  <a:pt x="288502" y="0"/>
                  <a:pt x="185857" y="0"/>
                </a:cubicBezTo>
                <a:close/>
                <a:moveTo>
                  <a:pt x="185857" y="16850"/>
                </a:moveTo>
                <a:cubicBezTo>
                  <a:pt x="195745" y="16850"/>
                  <a:pt x="203761" y="24848"/>
                  <a:pt x="203761" y="34715"/>
                </a:cubicBezTo>
                <a:cubicBezTo>
                  <a:pt x="203761" y="40663"/>
                  <a:pt x="200836" y="45917"/>
                  <a:pt x="196355" y="49164"/>
                </a:cubicBezTo>
                <a:lnTo>
                  <a:pt x="196355" y="104076"/>
                </a:lnTo>
                <a:lnTo>
                  <a:pt x="175357" y="118539"/>
                </a:lnTo>
                <a:lnTo>
                  <a:pt x="175357" y="49164"/>
                </a:lnTo>
                <a:cubicBezTo>
                  <a:pt x="170876" y="45917"/>
                  <a:pt x="167951" y="40663"/>
                  <a:pt x="167951" y="34715"/>
                </a:cubicBezTo>
                <a:cubicBezTo>
                  <a:pt x="167951" y="24848"/>
                  <a:pt x="175968" y="16850"/>
                  <a:pt x="185857" y="16850"/>
                </a:cubicBezTo>
                <a:close/>
                <a:moveTo>
                  <a:pt x="140848" y="70321"/>
                </a:moveTo>
                <a:cubicBezTo>
                  <a:pt x="145602" y="66429"/>
                  <a:pt x="148103" y="62032"/>
                  <a:pt x="162549" y="65071"/>
                </a:cubicBezTo>
                <a:lnTo>
                  <a:pt x="162549" y="100962"/>
                </a:lnTo>
                <a:cubicBezTo>
                  <a:pt x="143277" y="96797"/>
                  <a:pt x="133060" y="91579"/>
                  <a:pt x="131648" y="85221"/>
                </a:cubicBezTo>
                <a:cubicBezTo>
                  <a:pt x="130482" y="79982"/>
                  <a:pt x="134150" y="75806"/>
                  <a:pt x="140848" y="70321"/>
                </a:cubicBezTo>
                <a:close/>
                <a:moveTo>
                  <a:pt x="196355" y="344242"/>
                </a:moveTo>
                <a:cubicBezTo>
                  <a:pt x="196355" y="350036"/>
                  <a:pt x="191653" y="354728"/>
                  <a:pt x="185845" y="354728"/>
                </a:cubicBezTo>
                <a:cubicBezTo>
                  <a:pt x="180059" y="354728"/>
                  <a:pt x="175357" y="350036"/>
                  <a:pt x="175357" y="344242"/>
                </a:cubicBezTo>
                <a:lnTo>
                  <a:pt x="175357" y="295377"/>
                </a:lnTo>
                <a:lnTo>
                  <a:pt x="196355" y="280912"/>
                </a:lnTo>
                <a:lnTo>
                  <a:pt x="196355" y="344242"/>
                </a:lnTo>
                <a:close/>
                <a:moveTo>
                  <a:pt x="228775" y="242718"/>
                </a:moveTo>
                <a:cubicBezTo>
                  <a:pt x="228753" y="242718"/>
                  <a:pt x="228667" y="242826"/>
                  <a:pt x="162549" y="288381"/>
                </a:cubicBezTo>
                <a:lnTo>
                  <a:pt x="162549" y="322779"/>
                </a:lnTo>
                <a:cubicBezTo>
                  <a:pt x="157865" y="321487"/>
                  <a:pt x="127465" y="311197"/>
                  <a:pt x="127465" y="290673"/>
                </a:cubicBezTo>
                <a:cubicBezTo>
                  <a:pt x="127465" y="278565"/>
                  <a:pt x="140056" y="268317"/>
                  <a:pt x="143913" y="265484"/>
                </a:cubicBezTo>
                <a:cubicBezTo>
                  <a:pt x="144281" y="265203"/>
                  <a:pt x="197265" y="228708"/>
                  <a:pt x="209163" y="220514"/>
                </a:cubicBezTo>
                <a:lnTo>
                  <a:pt x="209163" y="186158"/>
                </a:lnTo>
                <a:cubicBezTo>
                  <a:pt x="211498" y="186698"/>
                  <a:pt x="244247" y="197068"/>
                  <a:pt x="244247" y="218265"/>
                </a:cubicBezTo>
                <a:cubicBezTo>
                  <a:pt x="244247" y="229573"/>
                  <a:pt x="233412" y="239128"/>
                  <a:pt x="228775" y="242718"/>
                </a:cubicBezTo>
                <a:close/>
                <a:moveTo>
                  <a:pt x="175357" y="227898"/>
                </a:moveTo>
                <a:lnTo>
                  <a:pt x="175357" y="185997"/>
                </a:lnTo>
                <a:lnTo>
                  <a:pt x="196355" y="171553"/>
                </a:lnTo>
                <a:lnTo>
                  <a:pt x="196355" y="213454"/>
                </a:lnTo>
                <a:lnTo>
                  <a:pt x="175357" y="227898"/>
                </a:lnTo>
                <a:close/>
                <a:moveTo>
                  <a:pt x="228775" y="133328"/>
                </a:moveTo>
                <a:cubicBezTo>
                  <a:pt x="228753" y="133328"/>
                  <a:pt x="228667" y="133437"/>
                  <a:pt x="162549" y="178991"/>
                </a:cubicBezTo>
                <a:lnTo>
                  <a:pt x="162549" y="213390"/>
                </a:lnTo>
                <a:cubicBezTo>
                  <a:pt x="157865" y="212096"/>
                  <a:pt x="127465" y="201808"/>
                  <a:pt x="127465" y="181283"/>
                </a:cubicBezTo>
                <a:cubicBezTo>
                  <a:pt x="127465" y="169176"/>
                  <a:pt x="140056" y="158928"/>
                  <a:pt x="143913" y="156095"/>
                </a:cubicBezTo>
                <a:cubicBezTo>
                  <a:pt x="144281" y="155814"/>
                  <a:pt x="197265" y="119317"/>
                  <a:pt x="209163" y="111123"/>
                </a:cubicBezTo>
                <a:lnTo>
                  <a:pt x="209163" y="76768"/>
                </a:lnTo>
                <a:cubicBezTo>
                  <a:pt x="211498" y="77308"/>
                  <a:pt x="244247" y="87678"/>
                  <a:pt x="244247" y="108874"/>
                </a:cubicBezTo>
                <a:cubicBezTo>
                  <a:pt x="244247" y="120182"/>
                  <a:pt x="233412" y="129739"/>
                  <a:pt x="228775" y="133328"/>
                </a:cubicBezTo>
                <a:close/>
              </a:path>
            </a:pathLst>
          </a:custGeom>
          <a:solidFill>
            <a:schemeClr val="tx1"/>
          </a:solidFill>
          <a:ln w="1310" cap="flat">
            <a:noFill/>
            <a:prstDash val="solid"/>
            <a:miter/>
          </a:ln>
        </p:spPr>
        <p:txBody>
          <a:bodyPr rtlCol="0" anchor="ctr"/>
          <a:lstStyle/>
          <a:p>
            <a:endParaRPr lang="de-DE" b="0" i="0" noProof="0">
              <a:latin typeface="Inter" panose="02000503000000020004" pitchFamily="2" charset="0"/>
            </a:endParaRPr>
          </a:p>
        </p:txBody>
      </p:sp>
      <p:pic>
        <p:nvPicPr>
          <p:cNvPr id="9" name="Grafik 8">
            <a:extLst>
              <a:ext uri="{FF2B5EF4-FFF2-40B4-BE49-F238E27FC236}">
                <a16:creationId xmlns:a16="http://schemas.microsoft.com/office/drawing/2014/main" id="{624B8785-BA73-EDB9-5481-22FC0ABFFE61}"/>
              </a:ext>
            </a:extLst>
          </p:cNvPr>
          <p:cNvPicPr>
            <a:picLocks noChangeAspect="1"/>
          </p:cNvPicPr>
          <p:nvPr userDrawn="1"/>
        </p:nvPicPr>
        <p:blipFill>
          <a:blip r:embed="rId25" cstate="hqprint">
            <a:extLst>
              <a:ext uri="{28A0092B-C50C-407E-A947-70E740481C1C}">
                <a14:useLocalDpi xmlns:a14="http://schemas.microsoft.com/office/drawing/2010/main" val="0"/>
              </a:ext>
              <a:ext uri="{96DAC541-7B7A-43D3-8B79-37D633B846F1}">
                <asvg:svgBlip xmlns:asvg="http://schemas.microsoft.com/office/drawing/2016/SVG/main" xmlns="" r:embed="rId26"/>
              </a:ext>
            </a:extLst>
          </a:blip>
          <a:srcRect/>
          <a:stretch/>
        </p:blipFill>
        <p:spPr>
          <a:xfrm>
            <a:off x="11422050" y="255273"/>
            <a:ext cx="520812" cy="518997"/>
          </a:xfrm>
          <a:prstGeom prst="rect">
            <a:avLst/>
          </a:prstGeom>
        </p:spPr>
      </p:pic>
    </p:spTree>
    <p:extLst>
      <p:ext uri="{BB962C8B-B14F-4D97-AF65-F5344CB8AC3E}">
        <p14:creationId xmlns:p14="http://schemas.microsoft.com/office/powerpoint/2010/main" val="3801008268"/>
      </p:ext>
    </p:extLst>
  </p:cSld>
  <p:clrMap bg1="lt1" tx1="dk1" bg2="lt2" tx2="dk2" accent1="accent1" accent2="accent2" accent3="accent3" accent4="accent4" accent5="accent5" accent6="accent6" hlink="hlink" folHlink="folHlink"/>
  <p:sldLayoutIdLst>
    <p:sldLayoutId id="2147483687" r:id="rId1"/>
    <p:sldLayoutId id="2147483686" r:id="rId2"/>
    <p:sldLayoutId id="2147483688" r:id="rId3"/>
    <p:sldLayoutId id="2147483690" r:id="rId4"/>
    <p:sldLayoutId id="2147483707" r:id="rId5"/>
    <p:sldLayoutId id="2147483691" r:id="rId6"/>
    <p:sldLayoutId id="2147483705" r:id="rId7"/>
    <p:sldLayoutId id="2147483706" r:id="rId8"/>
    <p:sldLayoutId id="2147483692" r:id="rId9"/>
    <p:sldLayoutId id="2147483708" r:id="rId10"/>
    <p:sldLayoutId id="2147483689"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3" r:id="rId20"/>
    <p:sldLayoutId id="2147483704" r:id="rId21"/>
    <p:sldLayoutId id="2147483702" r:id="rId22"/>
    <p:sldLayoutId id="2147483709" r:id="rId23"/>
  </p:sldLayoutIdLst>
  <p:transition>
    <p:fade/>
  </p:transition>
  <p:hf hdr="0" ftr="0"/>
  <p:txStyles>
    <p:titleStyle>
      <a:lvl1pPr algn="l" defTabSz="913923" rtl="0" eaLnBrk="1" latinLnBrk="0" hangingPunct="1">
        <a:lnSpc>
          <a:spcPct val="90000"/>
        </a:lnSpc>
        <a:spcBef>
          <a:spcPct val="0"/>
        </a:spcBef>
        <a:buNone/>
        <a:defRPr sz="2800" b="1" i="0" kern="1200">
          <a:solidFill>
            <a:schemeClr val="tx2"/>
          </a:solidFill>
          <a:latin typeface="Inter SemiBold" panose="02000503000000020004" pitchFamily="2" charset="0"/>
          <a:ea typeface="Inter SemiBold" panose="02000503000000020004" pitchFamily="2" charset="0"/>
          <a:cs typeface="+mj-cs"/>
        </a:defRPr>
      </a:lvl1pPr>
    </p:titleStyle>
    <p:bodyStyle>
      <a:lvl1pPr marL="0" indent="0" algn="l" defTabSz="913923" rtl="0" eaLnBrk="1" latinLnBrk="0" hangingPunct="1">
        <a:lnSpc>
          <a:spcPct val="90000"/>
        </a:lnSpc>
        <a:spcBef>
          <a:spcPts val="0"/>
        </a:spcBef>
        <a:spcAft>
          <a:spcPts val="900"/>
        </a:spcAft>
        <a:buFont typeface="Arial" panose="020B0604020202020204" pitchFamily="34" charset="0"/>
        <a:buNone/>
        <a:defRPr sz="1800" b="0" i="0" kern="1200">
          <a:solidFill>
            <a:schemeClr val="tx2">
              <a:lumMod val="50000"/>
            </a:schemeClr>
          </a:solidFill>
          <a:latin typeface="Inter" panose="02000503000000020004" pitchFamily="2" charset="0"/>
          <a:ea typeface="+mn-ea"/>
          <a:cs typeface="+mn-cs"/>
        </a:defRPr>
      </a:lvl1pPr>
      <a:lvl2pPr marL="0" indent="0" algn="l" defTabSz="913923" rtl="0" eaLnBrk="1" latinLnBrk="0" hangingPunct="1">
        <a:lnSpc>
          <a:spcPct val="90000"/>
        </a:lnSpc>
        <a:spcBef>
          <a:spcPts val="0"/>
        </a:spcBef>
        <a:spcAft>
          <a:spcPts val="900"/>
        </a:spcAft>
        <a:buFont typeface="Arial" panose="020B0604020202020204" pitchFamily="34" charset="0"/>
        <a:buNone/>
        <a:defRPr sz="1800" b="1" i="0" kern="1200">
          <a:solidFill>
            <a:schemeClr val="tx2"/>
          </a:solidFill>
          <a:latin typeface="Inter SemiBold" panose="02000503000000020004" pitchFamily="2" charset="0"/>
          <a:ea typeface="Inter SemiBold" panose="02000503000000020004" pitchFamily="2" charset="0"/>
          <a:cs typeface="+mn-cs"/>
        </a:defRPr>
      </a:lvl2pPr>
      <a:lvl3pPr marL="0" indent="0" algn="l" defTabSz="913923" rtl="0" eaLnBrk="1" latinLnBrk="0" hangingPunct="1">
        <a:lnSpc>
          <a:spcPct val="90000"/>
        </a:lnSpc>
        <a:spcBef>
          <a:spcPts val="0"/>
        </a:spcBef>
        <a:spcAft>
          <a:spcPts val="900"/>
        </a:spcAft>
        <a:buFont typeface="Arial" panose="020B0604020202020204" pitchFamily="34" charset="0"/>
        <a:buNone/>
        <a:defRPr sz="1800" b="0" i="0" kern="1200">
          <a:solidFill>
            <a:schemeClr val="accent3"/>
          </a:solidFill>
          <a:latin typeface="Inter" panose="02000503000000020004" pitchFamily="2" charset="0"/>
          <a:ea typeface="+mn-ea"/>
          <a:cs typeface="+mn-cs"/>
        </a:defRPr>
      </a:lvl3pPr>
      <a:lvl4pPr marL="254604" indent="-254604" algn="l" defTabSz="913923" rtl="0" eaLnBrk="1" latinLnBrk="0" hangingPunct="1">
        <a:lnSpc>
          <a:spcPct val="90000"/>
        </a:lnSpc>
        <a:spcBef>
          <a:spcPts val="0"/>
        </a:spcBef>
        <a:spcAft>
          <a:spcPts val="600"/>
        </a:spcAft>
        <a:buClr>
          <a:schemeClr val="accent3"/>
        </a:buClr>
        <a:buFont typeface="Arial" panose="020B0604020202020204" pitchFamily="34" charset="0"/>
        <a:buChar char="•"/>
        <a:defRPr sz="1600" b="0" i="0" kern="1200">
          <a:solidFill>
            <a:schemeClr val="tx2"/>
          </a:solidFill>
          <a:latin typeface="Inter" panose="02000503000000020004" pitchFamily="2" charset="0"/>
          <a:ea typeface="+mn-ea"/>
          <a:cs typeface="+mn-cs"/>
        </a:defRPr>
      </a:lvl4pPr>
      <a:lvl5pPr marL="509208" indent="-254604" algn="l" defTabSz="913923" rtl="0" eaLnBrk="1" latinLnBrk="0" hangingPunct="1">
        <a:lnSpc>
          <a:spcPct val="90000"/>
        </a:lnSpc>
        <a:spcBef>
          <a:spcPts val="0"/>
        </a:spcBef>
        <a:spcAft>
          <a:spcPts val="600"/>
        </a:spcAft>
        <a:buClr>
          <a:schemeClr val="accent3"/>
        </a:buClr>
        <a:buFont typeface="Arial" panose="020B0604020202020204" pitchFamily="34" charset="0"/>
        <a:buChar char="•"/>
        <a:defRPr sz="1600" b="0" i="0" kern="1200">
          <a:solidFill>
            <a:schemeClr val="tx2">
              <a:lumMod val="50000"/>
            </a:schemeClr>
          </a:solidFill>
          <a:latin typeface="Inter" panose="02000503000000020004" pitchFamily="2" charset="0"/>
          <a:ea typeface="+mn-ea"/>
          <a:cs typeface="+mn-cs"/>
        </a:defRPr>
      </a:lvl5pPr>
      <a:lvl6pPr marL="763813" indent="-254604" algn="l" defTabSz="913923" rtl="0" eaLnBrk="1" latinLnBrk="0" hangingPunct="1">
        <a:lnSpc>
          <a:spcPct val="90000"/>
        </a:lnSpc>
        <a:spcBef>
          <a:spcPts val="0"/>
        </a:spcBef>
        <a:spcAft>
          <a:spcPts val="600"/>
        </a:spcAft>
        <a:buClr>
          <a:schemeClr val="accent3"/>
        </a:buClr>
        <a:buFont typeface="Arial" panose="020B0604020202020204" pitchFamily="34" charset="0"/>
        <a:buChar char="•"/>
        <a:defRPr sz="1600" b="0" i="0" kern="1200">
          <a:solidFill>
            <a:schemeClr val="tx2">
              <a:lumMod val="50000"/>
            </a:schemeClr>
          </a:solidFill>
          <a:latin typeface="Inter" panose="02000503000000020004" pitchFamily="2" charset="0"/>
          <a:ea typeface="+mn-ea"/>
          <a:cs typeface="+mn-cs"/>
        </a:defRPr>
      </a:lvl6pPr>
      <a:lvl7pPr marL="1018417" indent="-254604" algn="l" defTabSz="913923" rtl="0" eaLnBrk="1" latinLnBrk="0" hangingPunct="1">
        <a:lnSpc>
          <a:spcPct val="90000"/>
        </a:lnSpc>
        <a:spcBef>
          <a:spcPts val="0"/>
        </a:spcBef>
        <a:spcAft>
          <a:spcPts val="600"/>
        </a:spcAft>
        <a:buClr>
          <a:schemeClr val="accent3"/>
        </a:buClr>
        <a:buFont typeface="Arial" panose="020B0604020202020204" pitchFamily="34" charset="0"/>
        <a:buChar char="•"/>
        <a:defRPr sz="1600" b="0" i="0" kern="1200">
          <a:solidFill>
            <a:schemeClr val="tx2">
              <a:lumMod val="50000"/>
            </a:schemeClr>
          </a:solidFill>
          <a:latin typeface="Inter" panose="02000503000000020004" pitchFamily="2" charset="0"/>
          <a:ea typeface="+mn-ea"/>
          <a:cs typeface="+mn-cs"/>
        </a:defRPr>
      </a:lvl7pPr>
      <a:lvl8pPr marL="1273019" indent="-254604" algn="l" defTabSz="913923" rtl="0" eaLnBrk="1" latinLnBrk="0" hangingPunct="1">
        <a:lnSpc>
          <a:spcPct val="90000"/>
        </a:lnSpc>
        <a:spcBef>
          <a:spcPts val="0"/>
        </a:spcBef>
        <a:spcAft>
          <a:spcPts val="600"/>
        </a:spcAft>
        <a:buClr>
          <a:schemeClr val="accent3"/>
        </a:buClr>
        <a:buFont typeface="Arial" panose="020B0604020202020204" pitchFamily="34" charset="0"/>
        <a:buChar char="•"/>
        <a:defRPr sz="1600" b="0" i="0" kern="1200">
          <a:solidFill>
            <a:schemeClr val="tx2">
              <a:lumMod val="50000"/>
            </a:schemeClr>
          </a:solidFill>
          <a:latin typeface="Inter" panose="02000503000000020004" pitchFamily="2" charset="0"/>
          <a:ea typeface="+mn-ea"/>
          <a:cs typeface="+mn-cs"/>
        </a:defRPr>
      </a:lvl8pPr>
      <a:lvl9pPr marL="1527625" indent="-254604" algn="l" defTabSz="913923" rtl="0" eaLnBrk="1" latinLnBrk="0" hangingPunct="1">
        <a:lnSpc>
          <a:spcPct val="90000"/>
        </a:lnSpc>
        <a:spcBef>
          <a:spcPts val="0"/>
        </a:spcBef>
        <a:spcAft>
          <a:spcPts val="600"/>
        </a:spcAft>
        <a:buClr>
          <a:schemeClr val="accent3"/>
        </a:buClr>
        <a:buFont typeface="Arial" panose="020B0604020202020204" pitchFamily="34" charset="0"/>
        <a:buChar char="•"/>
        <a:defRPr sz="1600" b="0" i="0" kern="1200">
          <a:solidFill>
            <a:schemeClr val="tx2">
              <a:lumMod val="50000"/>
            </a:schemeClr>
          </a:solidFill>
          <a:latin typeface="Inter" panose="02000503000000020004" pitchFamily="2" charset="0"/>
          <a:ea typeface="+mn-ea"/>
          <a:cs typeface="+mn-cs"/>
        </a:defRPr>
      </a:lvl9pPr>
    </p:bodyStyle>
    <p:otherStyle>
      <a:defPPr>
        <a:defRPr lang="en-US"/>
      </a:defPPr>
      <a:lvl1pPr marL="0" algn="l" defTabSz="913923" rtl="0" eaLnBrk="1" latinLnBrk="0" hangingPunct="1">
        <a:defRPr sz="1799" kern="1200">
          <a:solidFill>
            <a:schemeClr val="tx1"/>
          </a:solidFill>
          <a:latin typeface="+mn-lt"/>
          <a:ea typeface="+mn-ea"/>
          <a:cs typeface="+mn-cs"/>
        </a:defRPr>
      </a:lvl1pPr>
      <a:lvl2pPr marL="456963" algn="l" defTabSz="913923" rtl="0" eaLnBrk="1" latinLnBrk="0" hangingPunct="1">
        <a:defRPr sz="1799" kern="1200">
          <a:solidFill>
            <a:schemeClr val="tx1"/>
          </a:solidFill>
          <a:latin typeface="+mn-lt"/>
          <a:ea typeface="+mn-ea"/>
          <a:cs typeface="+mn-cs"/>
        </a:defRPr>
      </a:lvl2pPr>
      <a:lvl3pPr marL="913923" algn="l" defTabSz="913923" rtl="0" eaLnBrk="1" latinLnBrk="0" hangingPunct="1">
        <a:defRPr sz="1799" kern="1200">
          <a:solidFill>
            <a:schemeClr val="tx1"/>
          </a:solidFill>
          <a:latin typeface="+mn-lt"/>
          <a:ea typeface="+mn-ea"/>
          <a:cs typeface="+mn-cs"/>
        </a:defRPr>
      </a:lvl3pPr>
      <a:lvl4pPr marL="1370889" algn="l" defTabSz="913923" rtl="0" eaLnBrk="1" latinLnBrk="0" hangingPunct="1">
        <a:defRPr sz="1799" kern="1200">
          <a:solidFill>
            <a:schemeClr val="tx1"/>
          </a:solidFill>
          <a:latin typeface="+mn-lt"/>
          <a:ea typeface="+mn-ea"/>
          <a:cs typeface="+mn-cs"/>
        </a:defRPr>
      </a:lvl4pPr>
      <a:lvl5pPr marL="1827852" algn="l" defTabSz="913923" rtl="0" eaLnBrk="1" latinLnBrk="0" hangingPunct="1">
        <a:defRPr sz="1799" kern="1200">
          <a:solidFill>
            <a:schemeClr val="tx1"/>
          </a:solidFill>
          <a:latin typeface="+mn-lt"/>
          <a:ea typeface="+mn-ea"/>
          <a:cs typeface="+mn-cs"/>
        </a:defRPr>
      </a:lvl5pPr>
      <a:lvl6pPr marL="2284812" algn="l" defTabSz="913923" rtl="0" eaLnBrk="1" latinLnBrk="0" hangingPunct="1">
        <a:defRPr sz="1799" kern="1200">
          <a:solidFill>
            <a:schemeClr val="tx1"/>
          </a:solidFill>
          <a:latin typeface="+mn-lt"/>
          <a:ea typeface="+mn-ea"/>
          <a:cs typeface="+mn-cs"/>
        </a:defRPr>
      </a:lvl6pPr>
      <a:lvl7pPr marL="2741775" algn="l" defTabSz="913923" rtl="0" eaLnBrk="1" latinLnBrk="0" hangingPunct="1">
        <a:defRPr sz="1799" kern="1200">
          <a:solidFill>
            <a:schemeClr val="tx1"/>
          </a:solidFill>
          <a:latin typeface="+mn-lt"/>
          <a:ea typeface="+mn-ea"/>
          <a:cs typeface="+mn-cs"/>
        </a:defRPr>
      </a:lvl7pPr>
      <a:lvl8pPr marL="3198740" algn="l" defTabSz="913923" rtl="0" eaLnBrk="1" latinLnBrk="0" hangingPunct="1">
        <a:defRPr sz="1799" kern="1200">
          <a:solidFill>
            <a:schemeClr val="tx1"/>
          </a:solidFill>
          <a:latin typeface="+mn-lt"/>
          <a:ea typeface="+mn-ea"/>
          <a:cs typeface="+mn-cs"/>
        </a:defRPr>
      </a:lvl8pPr>
      <a:lvl9pPr marL="3655703" algn="l" defTabSz="913923" rtl="0" eaLnBrk="1" latinLnBrk="0" hangingPunct="1">
        <a:defRPr sz="1799" kern="1200">
          <a:solidFill>
            <a:schemeClr val="tx1"/>
          </a:solidFill>
          <a:latin typeface="+mn-lt"/>
          <a:ea typeface="+mn-ea"/>
          <a:cs typeface="+mn-cs"/>
        </a:defRPr>
      </a:lvl9pPr>
    </p:otherStyle>
  </p:txStyles>
  <p:extLst mod="1">
    <p:ext uri="{27BBF7A9-308A-43DC-89C8-2F10F3537804}">
      <p15:sldGuideLst xmlns:p15="http://schemas.microsoft.com/office/powerpoint/2012/main">
        <p15:guide id="8" orient="horz" pos="2161" userDrawn="1">
          <p15:clr>
            <a:srgbClr val="F26B43"/>
          </p15:clr>
        </p15:guide>
        <p15:guide id="9" pos="3841" userDrawn="1">
          <p15:clr>
            <a:srgbClr val="F26B43"/>
          </p15:clr>
        </p15:guide>
        <p15:guide id="10" pos="260" userDrawn="1">
          <p15:clr>
            <a:srgbClr val="F26B43"/>
          </p15:clr>
        </p15:guide>
        <p15:guide id="11" pos="7420" userDrawn="1">
          <p15:clr>
            <a:srgbClr val="F26B43"/>
          </p15:clr>
        </p15:guide>
        <p15:guide id="12" orient="horz" pos="323" userDrawn="1">
          <p15:clr>
            <a:srgbClr val="F26B43"/>
          </p15:clr>
        </p15:guide>
        <p15:guide id="13" orient="horz" pos="958" userDrawn="1">
          <p15:clr>
            <a:srgbClr val="F26B43"/>
          </p15:clr>
        </p15:guide>
        <p15:guide id="14" orient="horz" pos="3997" userDrawn="1">
          <p15:clr>
            <a:srgbClr val="F26B43"/>
          </p15:clr>
        </p15:guide>
        <p15:guide id="15" pos="5745" userDrawn="1">
          <p15:clr>
            <a:srgbClr val="F26B43"/>
          </p15:clr>
        </p15:guide>
        <p15:guide id="16" pos="1912" userDrawn="1">
          <p15:clr>
            <a:srgbClr val="F26B43"/>
          </p15:clr>
        </p15:guide>
        <p15:guide id="17" pos="2298" userDrawn="1">
          <p15:clr>
            <a:srgbClr val="F26B43"/>
          </p15:clr>
        </p15:guide>
        <p15:guide id="18" pos="538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7.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081F6-38F6-4E73-B358-2232E15F9CA9}"/>
              </a:ext>
            </a:extLst>
          </p:cNvPr>
          <p:cNvSpPr>
            <a:spLocks noGrp="1"/>
          </p:cNvSpPr>
          <p:nvPr>
            <p:ph type="ctrTitle"/>
          </p:nvPr>
        </p:nvSpPr>
        <p:spPr/>
        <p:txBody>
          <a:bodyPr/>
          <a:lstStyle/>
          <a:p>
            <a:r>
              <a:rPr lang="de-DE" noProof="0" dirty="0" smtClean="0"/>
              <a:t>Erfahrungsbericht Aktionstag zum „internationalen Tag der Händehygiene“ 2024</a:t>
            </a:r>
            <a:br>
              <a:rPr lang="de-DE" noProof="0" dirty="0" smtClean="0"/>
            </a:br>
            <a:r>
              <a:rPr lang="de-DE" dirty="0" smtClean="0"/>
              <a:t>Asklepios Klinik  Altona</a:t>
            </a:r>
            <a:endParaRPr lang="de-DE" noProof="0" dirty="0">
              <a:solidFill>
                <a:schemeClr val="tx1">
                  <a:alpha val="50000"/>
                </a:schemeClr>
              </a:solidFill>
            </a:endParaRPr>
          </a:p>
        </p:txBody>
      </p:sp>
      <p:sp>
        <p:nvSpPr>
          <p:cNvPr id="3" name="Subtitle 2">
            <a:extLst>
              <a:ext uri="{FF2B5EF4-FFF2-40B4-BE49-F238E27FC236}">
                <a16:creationId xmlns:a16="http://schemas.microsoft.com/office/drawing/2014/main" id="{3C08E052-D0BE-4B4F-BBBC-275AF84FA122}"/>
              </a:ext>
            </a:extLst>
          </p:cNvPr>
          <p:cNvSpPr>
            <a:spLocks noGrp="1"/>
          </p:cNvSpPr>
          <p:nvPr>
            <p:ph type="subTitle" idx="1"/>
          </p:nvPr>
        </p:nvSpPr>
        <p:spPr>
          <a:xfrm>
            <a:off x="1642872" y="6105086"/>
            <a:ext cx="9144000" cy="453754"/>
          </a:xfrm>
        </p:spPr>
        <p:txBody>
          <a:bodyPr anchor="b"/>
          <a:lstStyle/>
          <a:p>
            <a:r>
              <a:rPr lang="de-DE" sz="1400" noProof="0" dirty="0" smtClean="0">
                <a:solidFill>
                  <a:srgbClr val="007377"/>
                </a:solidFill>
              </a:rPr>
              <a:t>Krankenhaushygiene AKA</a:t>
            </a:r>
            <a:endParaRPr lang="de-DE" sz="1400" noProof="0" dirty="0">
              <a:solidFill>
                <a:srgbClr val="007377"/>
              </a:solidFill>
            </a:endParaRPr>
          </a:p>
        </p:txBody>
      </p:sp>
      <p:pic>
        <p:nvPicPr>
          <p:cNvPr id="4" name="Grafik 3"/>
          <p:cNvPicPr>
            <a:picLocks noChangeAspect="1"/>
          </p:cNvPicPr>
          <p:nvPr/>
        </p:nvPicPr>
        <p:blipFill>
          <a:blip r:embed="rId3"/>
          <a:stretch>
            <a:fillRect/>
          </a:stretch>
        </p:blipFill>
        <p:spPr>
          <a:xfrm>
            <a:off x="214122" y="4838261"/>
            <a:ext cx="2857500" cy="1266825"/>
          </a:xfrm>
          <a:prstGeom prst="rect">
            <a:avLst/>
          </a:prstGeom>
        </p:spPr>
      </p:pic>
    </p:spTree>
    <p:extLst>
      <p:ext uri="{BB962C8B-B14F-4D97-AF65-F5344CB8AC3E}">
        <p14:creationId xmlns:p14="http://schemas.microsoft.com/office/powerpoint/2010/main" val="336070564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6BE91-7124-48B5-9EA3-A1EC6EA450DD}"/>
              </a:ext>
            </a:extLst>
          </p:cNvPr>
          <p:cNvSpPr>
            <a:spLocks noGrp="1"/>
          </p:cNvSpPr>
          <p:nvPr>
            <p:ph type="title"/>
          </p:nvPr>
        </p:nvSpPr>
        <p:spPr/>
        <p:txBody>
          <a:bodyPr/>
          <a:lstStyle/>
          <a:p>
            <a:r>
              <a:rPr lang="de-DE" noProof="0" dirty="0" smtClean="0"/>
              <a:t>Aktionstag am 03.05.2024 in der AKA</a:t>
            </a:r>
            <a:endParaRPr lang="de-DE" noProof="0" dirty="0"/>
          </a:p>
        </p:txBody>
      </p:sp>
      <p:sp>
        <p:nvSpPr>
          <p:cNvPr id="3" name="Content Placeholder 2">
            <a:extLst>
              <a:ext uri="{FF2B5EF4-FFF2-40B4-BE49-F238E27FC236}">
                <a16:creationId xmlns:a16="http://schemas.microsoft.com/office/drawing/2014/main" id="{DCC5E178-9A46-4E3D-9094-4246856435B8}"/>
              </a:ext>
            </a:extLst>
          </p:cNvPr>
          <p:cNvSpPr>
            <a:spLocks noGrp="1"/>
          </p:cNvSpPr>
          <p:nvPr>
            <p:ph idx="1"/>
          </p:nvPr>
        </p:nvSpPr>
        <p:spPr>
          <a:xfrm>
            <a:off x="410878" y="996882"/>
            <a:ext cx="9373202" cy="5189644"/>
          </a:xfrm>
        </p:spPr>
        <p:txBody>
          <a:bodyPr/>
          <a:lstStyle/>
          <a:p>
            <a:r>
              <a:rPr lang="de-DE" b="1" dirty="0" smtClean="0"/>
              <a:t>Die Händehygiene ist eine der einfachsten Maßnahmen zum Schutz vor Infektionen und um Infektionsketten zu unterbrechen.</a:t>
            </a:r>
          </a:p>
          <a:p>
            <a:r>
              <a:rPr lang="de-DE" dirty="0" smtClean="0"/>
              <a:t>Am 05.05. jeden Jahres gibt es deswegen den von der WHO </a:t>
            </a:r>
          </a:p>
          <a:p>
            <a:r>
              <a:rPr lang="de-DE" dirty="0" smtClean="0"/>
              <a:t>ausgerufenen „internationalen Tag der Händehygiene“, </a:t>
            </a:r>
          </a:p>
          <a:p>
            <a:r>
              <a:rPr lang="de-DE" dirty="0" smtClean="0"/>
              <a:t>um stetig auf die Bedeutsamkeit eben dieser </a:t>
            </a:r>
          </a:p>
          <a:p>
            <a:r>
              <a:rPr lang="de-DE" dirty="0" smtClean="0"/>
              <a:t>aufmerksam zu machen.</a:t>
            </a:r>
          </a:p>
          <a:p>
            <a:endParaRPr lang="de-DE" dirty="0"/>
          </a:p>
          <a:p>
            <a:r>
              <a:rPr lang="de-DE" dirty="0" smtClean="0"/>
              <a:t>Wir von der Krankenhaushygiene gestalteten dazu einen Aktionstag.</a:t>
            </a:r>
          </a:p>
          <a:p>
            <a:r>
              <a:rPr lang="de-DE" dirty="0" smtClean="0"/>
              <a:t>Dieser fand am </a:t>
            </a:r>
            <a:r>
              <a:rPr lang="de-DE" dirty="0" smtClean="0"/>
              <a:t>03.05.2024 statt</a:t>
            </a:r>
            <a:r>
              <a:rPr lang="de-DE" dirty="0" smtClean="0"/>
              <a:t>. </a:t>
            </a:r>
          </a:p>
          <a:p>
            <a:r>
              <a:rPr lang="de-DE" dirty="0" smtClean="0"/>
              <a:t>Zentral platziert in der Eingangshalle, </a:t>
            </a:r>
          </a:p>
          <a:p>
            <a:r>
              <a:rPr lang="de-DE" dirty="0" smtClean="0"/>
              <a:t>hießen wir an unserem Aktionsstand alle Interessierten zum Thema </a:t>
            </a:r>
          </a:p>
          <a:p>
            <a:r>
              <a:rPr lang="de-DE" dirty="0" smtClean="0"/>
              <a:t>Händehygiene willkommen. </a:t>
            </a:r>
          </a:p>
          <a:p>
            <a:endParaRPr lang="de-DE" dirty="0" smtClean="0"/>
          </a:p>
          <a:p>
            <a:endParaRPr lang="de-DE" dirty="0"/>
          </a:p>
          <a:p>
            <a:endParaRPr lang="de-DE" dirty="0" smtClean="0"/>
          </a:p>
          <a:p>
            <a:endParaRPr lang="de-DE" dirty="0"/>
          </a:p>
        </p:txBody>
      </p:sp>
      <p:sp>
        <p:nvSpPr>
          <p:cNvPr id="5" name="Slide Number Placeholder 4">
            <a:extLst>
              <a:ext uri="{FF2B5EF4-FFF2-40B4-BE49-F238E27FC236}">
                <a16:creationId xmlns:a16="http://schemas.microsoft.com/office/drawing/2014/main" id="{29F022A9-8305-4DA1-B0F4-550F66455AA2}"/>
              </a:ext>
            </a:extLst>
          </p:cNvPr>
          <p:cNvSpPr>
            <a:spLocks noGrp="1"/>
          </p:cNvSpPr>
          <p:nvPr>
            <p:ph type="sldNum" sz="quarter" idx="12"/>
          </p:nvPr>
        </p:nvSpPr>
        <p:spPr/>
        <p:txBody>
          <a:bodyPr/>
          <a:lstStyle/>
          <a:p>
            <a:fld id="{32B354EE-31EA-4FC2-9496-7B6202183237}" type="slidenum">
              <a:rPr lang="en-US" smtClean="0"/>
              <a:t>2</a:t>
            </a:fld>
            <a:endParaRPr lang="en-US" dirty="0"/>
          </a:p>
        </p:txBody>
      </p:sp>
      <p:pic>
        <p:nvPicPr>
          <p:cNvPr id="7" name="Grafik 6"/>
          <p:cNvPicPr>
            <a:picLocks noChangeAspect="1"/>
          </p:cNvPicPr>
          <p:nvPr/>
        </p:nvPicPr>
        <p:blipFill>
          <a:blip r:embed="rId3"/>
          <a:stretch>
            <a:fillRect/>
          </a:stretch>
        </p:blipFill>
        <p:spPr>
          <a:xfrm>
            <a:off x="410878" y="5111673"/>
            <a:ext cx="2629870" cy="1165909"/>
          </a:xfrm>
          <a:prstGeom prst="rect">
            <a:avLst/>
          </a:prstGeom>
        </p:spPr>
      </p:pic>
      <p:pic>
        <p:nvPicPr>
          <p:cNvPr id="6" name="Grafik 5"/>
          <p:cNvPicPr>
            <a:picLocks noChangeAspect="1"/>
          </p:cNvPicPr>
          <p:nvPr/>
        </p:nvPicPr>
        <p:blipFill>
          <a:blip r:embed="rId4"/>
          <a:stretch>
            <a:fillRect/>
          </a:stretch>
        </p:blipFill>
        <p:spPr>
          <a:xfrm>
            <a:off x="7829983" y="1288536"/>
            <a:ext cx="4155402" cy="5080103"/>
          </a:xfrm>
          <a:prstGeom prst="rect">
            <a:avLst/>
          </a:prstGeom>
        </p:spPr>
      </p:pic>
    </p:spTree>
    <p:extLst>
      <p:ext uri="{BB962C8B-B14F-4D97-AF65-F5344CB8AC3E}">
        <p14:creationId xmlns:p14="http://schemas.microsoft.com/office/powerpoint/2010/main" val="237529467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6BE91-7124-48B5-9EA3-A1EC6EA450DD}"/>
              </a:ext>
            </a:extLst>
          </p:cNvPr>
          <p:cNvSpPr>
            <a:spLocks noGrp="1"/>
          </p:cNvSpPr>
          <p:nvPr>
            <p:ph type="title"/>
          </p:nvPr>
        </p:nvSpPr>
        <p:spPr/>
        <p:txBody>
          <a:bodyPr/>
          <a:lstStyle/>
          <a:p>
            <a:r>
              <a:rPr lang="de-DE" noProof="0" dirty="0" smtClean="0"/>
              <a:t>Aktionstag am 03.05.2024 in der AKA</a:t>
            </a:r>
            <a:endParaRPr lang="de-DE" noProof="0" dirty="0"/>
          </a:p>
        </p:txBody>
      </p:sp>
      <p:sp>
        <p:nvSpPr>
          <p:cNvPr id="3" name="Content Placeholder 2">
            <a:extLst>
              <a:ext uri="{FF2B5EF4-FFF2-40B4-BE49-F238E27FC236}">
                <a16:creationId xmlns:a16="http://schemas.microsoft.com/office/drawing/2014/main" id="{DCC5E178-9A46-4E3D-9094-4246856435B8}"/>
              </a:ext>
            </a:extLst>
          </p:cNvPr>
          <p:cNvSpPr>
            <a:spLocks noGrp="1"/>
          </p:cNvSpPr>
          <p:nvPr>
            <p:ph idx="1"/>
          </p:nvPr>
        </p:nvSpPr>
        <p:spPr>
          <a:xfrm>
            <a:off x="410878" y="1109702"/>
            <a:ext cx="8529920" cy="4517348"/>
          </a:xfrm>
        </p:spPr>
        <p:txBody>
          <a:bodyPr/>
          <a:lstStyle/>
          <a:p>
            <a:r>
              <a:rPr lang="de-DE" dirty="0" smtClean="0"/>
              <a:t>Bereits </a:t>
            </a:r>
            <a:r>
              <a:rPr lang="de-DE" dirty="0"/>
              <a:t>am </a:t>
            </a:r>
            <a:r>
              <a:rPr lang="de-DE" dirty="0" smtClean="0"/>
              <a:t>26.04.2024 wurde, </a:t>
            </a:r>
            <a:r>
              <a:rPr lang="de-DE" dirty="0"/>
              <a:t>über die </a:t>
            </a:r>
            <a:r>
              <a:rPr lang="de-DE" dirty="0" smtClean="0"/>
              <a:t>wöchentlich am Freitag erscheinende Info-Mail für die Mitarbeitenden der AKA, zum </a:t>
            </a:r>
            <a:r>
              <a:rPr lang="de-DE" dirty="0"/>
              <a:t>Tag der Händehygiene </a:t>
            </a:r>
            <a:r>
              <a:rPr lang="de-DE" dirty="0" smtClean="0"/>
              <a:t>informiert und eingeladen.</a:t>
            </a:r>
          </a:p>
          <a:p>
            <a:endParaRPr lang="de-DE" dirty="0" smtClean="0"/>
          </a:p>
          <a:p>
            <a:r>
              <a:rPr lang="de-DE" b="1" dirty="0" smtClean="0">
                <a:solidFill>
                  <a:srgbClr val="007377"/>
                </a:solidFill>
              </a:rPr>
              <a:t>„Apropos </a:t>
            </a:r>
            <a:r>
              <a:rPr lang="de-DE" b="1" dirty="0">
                <a:solidFill>
                  <a:srgbClr val="007377"/>
                </a:solidFill>
              </a:rPr>
              <a:t>Hände: Kommenden Freitag ist der Tag der Händehygiene und unsere Krankenhaushygiene freut sich </a:t>
            </a:r>
            <a:r>
              <a:rPr lang="de-DE" b="1" dirty="0" smtClean="0">
                <a:solidFill>
                  <a:srgbClr val="007377"/>
                </a:solidFill>
              </a:rPr>
              <a:t>mit </a:t>
            </a:r>
            <a:r>
              <a:rPr lang="de-DE" b="1" dirty="0">
                <a:solidFill>
                  <a:srgbClr val="007377"/>
                </a:solidFill>
              </a:rPr>
              <a:t>einem Aktionsstand in der Eingangshalle auf Euch. Hier könnt Ihr Fragen zur Händedesinfektion stellen und Euer Können in der Händebox oder bei einem Quiz testen</a:t>
            </a:r>
            <a:r>
              <a:rPr lang="de-DE" b="1" dirty="0" smtClean="0">
                <a:solidFill>
                  <a:srgbClr val="007377"/>
                </a:solidFill>
              </a:rPr>
              <a:t>.“</a:t>
            </a:r>
            <a:r>
              <a:rPr lang="de-DE" b="1" dirty="0">
                <a:solidFill>
                  <a:srgbClr val="007377"/>
                </a:solidFill>
              </a:rPr>
              <a:t>  </a:t>
            </a:r>
            <a:endParaRPr lang="de-DE" b="1" dirty="0" smtClean="0">
              <a:solidFill>
                <a:srgbClr val="007377"/>
              </a:solidFill>
            </a:endParaRPr>
          </a:p>
          <a:p>
            <a:endParaRPr lang="de-DE" b="1" dirty="0">
              <a:solidFill>
                <a:srgbClr val="007377"/>
              </a:solidFill>
            </a:endParaRPr>
          </a:p>
          <a:p>
            <a:r>
              <a:rPr lang="de-DE" dirty="0" smtClean="0"/>
              <a:t>Auch auf </a:t>
            </a:r>
            <a:r>
              <a:rPr lang="de-DE" dirty="0"/>
              <a:t>dem hauseigenen Instagram-Kanal </a:t>
            </a:r>
            <a:r>
              <a:rPr lang="de-DE" dirty="0" smtClean="0"/>
              <a:t>wurde die Information zum Aktionstag publik gemacht.</a:t>
            </a:r>
          </a:p>
          <a:p>
            <a:endParaRPr lang="de-DE" dirty="0">
              <a:solidFill>
                <a:srgbClr val="007377"/>
              </a:solidFill>
            </a:endParaRPr>
          </a:p>
          <a:p>
            <a:endParaRPr lang="de-DE" dirty="0"/>
          </a:p>
        </p:txBody>
      </p:sp>
      <p:sp>
        <p:nvSpPr>
          <p:cNvPr id="5" name="Slide Number Placeholder 4">
            <a:extLst>
              <a:ext uri="{FF2B5EF4-FFF2-40B4-BE49-F238E27FC236}">
                <a16:creationId xmlns:a16="http://schemas.microsoft.com/office/drawing/2014/main" id="{29F022A9-8305-4DA1-B0F4-550F66455AA2}"/>
              </a:ext>
            </a:extLst>
          </p:cNvPr>
          <p:cNvSpPr>
            <a:spLocks noGrp="1"/>
          </p:cNvSpPr>
          <p:nvPr>
            <p:ph type="sldNum" sz="quarter" idx="12"/>
          </p:nvPr>
        </p:nvSpPr>
        <p:spPr/>
        <p:txBody>
          <a:bodyPr/>
          <a:lstStyle/>
          <a:p>
            <a:fld id="{32B354EE-31EA-4FC2-9496-7B6202183237}" type="slidenum">
              <a:rPr lang="en-US" smtClean="0"/>
              <a:t>3</a:t>
            </a:fld>
            <a:endParaRPr lang="en-US" dirty="0"/>
          </a:p>
        </p:txBody>
      </p:sp>
      <p:pic>
        <p:nvPicPr>
          <p:cNvPr id="7" name="Grafik 6"/>
          <p:cNvPicPr>
            <a:picLocks noChangeAspect="1"/>
          </p:cNvPicPr>
          <p:nvPr/>
        </p:nvPicPr>
        <p:blipFill>
          <a:blip r:embed="rId3"/>
          <a:stretch>
            <a:fillRect/>
          </a:stretch>
        </p:blipFill>
        <p:spPr>
          <a:xfrm>
            <a:off x="214122" y="4838261"/>
            <a:ext cx="2857500" cy="1266825"/>
          </a:xfrm>
          <a:prstGeom prst="rect">
            <a:avLst/>
          </a:prstGeom>
        </p:spPr>
      </p:pic>
      <p:pic>
        <p:nvPicPr>
          <p:cNvPr id="8" name="Grafik 7"/>
          <p:cNvPicPr/>
          <p:nvPr/>
        </p:nvPicPr>
        <p:blipFill>
          <a:blip r:embed="rId4"/>
          <a:stretch>
            <a:fillRect/>
          </a:stretch>
        </p:blipFill>
        <p:spPr>
          <a:xfrm>
            <a:off x="8940798" y="1472901"/>
            <a:ext cx="2857500" cy="3790950"/>
          </a:xfrm>
          <a:prstGeom prst="rect">
            <a:avLst/>
          </a:prstGeom>
        </p:spPr>
      </p:pic>
    </p:spTree>
    <p:extLst>
      <p:ext uri="{BB962C8B-B14F-4D97-AF65-F5344CB8AC3E}">
        <p14:creationId xmlns:p14="http://schemas.microsoft.com/office/powerpoint/2010/main" val="2427281942"/>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10880" y="286945"/>
            <a:ext cx="11368018" cy="776038"/>
          </a:xfrm>
        </p:spPr>
        <p:txBody>
          <a:bodyPr/>
          <a:lstStyle/>
          <a:p>
            <a:r>
              <a:rPr lang="de-DE" dirty="0" smtClean="0"/>
              <a:t>Aktionsstand mit „Händebox“ und Bilderrätsel</a:t>
            </a:r>
            <a:endParaRPr lang="de-DE" dirty="0"/>
          </a:p>
        </p:txBody>
      </p:sp>
      <p:sp>
        <p:nvSpPr>
          <p:cNvPr id="3" name="Inhaltsplatzhalter 2"/>
          <p:cNvSpPr>
            <a:spLocks noGrp="1"/>
          </p:cNvSpPr>
          <p:nvPr>
            <p:ph idx="1"/>
          </p:nvPr>
        </p:nvSpPr>
        <p:spPr>
          <a:xfrm>
            <a:off x="410880" y="969264"/>
            <a:ext cx="9071448" cy="5069266"/>
          </a:xfrm>
        </p:spPr>
        <p:txBody>
          <a:bodyPr/>
          <a:lstStyle/>
          <a:p>
            <a:pPr>
              <a:lnSpc>
                <a:spcPct val="150000"/>
              </a:lnSpc>
            </a:pPr>
            <a:r>
              <a:rPr lang="de-DE" b="1" dirty="0" smtClean="0"/>
              <a:t>Am Aktionsstand gab es für alle Interessierten, egal ob</a:t>
            </a:r>
            <a:r>
              <a:rPr lang="de-DE" b="1" dirty="0"/>
              <a:t> Mitarbeitende, Patient:innen </a:t>
            </a:r>
            <a:r>
              <a:rPr lang="de-DE" b="1" dirty="0" smtClean="0"/>
              <a:t>oder Besuchende, u.a. Info Material und „Mitmach-Aktionen“.</a:t>
            </a:r>
          </a:p>
          <a:p>
            <a:endParaRPr lang="de-DE" dirty="0" smtClean="0"/>
          </a:p>
          <a:p>
            <a:endParaRPr lang="de-DE" dirty="0" smtClean="0"/>
          </a:p>
          <a:p>
            <a:r>
              <a:rPr lang="de-DE" dirty="0" smtClean="0"/>
              <a:t>„Händebox“: </a:t>
            </a:r>
          </a:p>
          <a:p>
            <a:r>
              <a:rPr lang="de-DE" dirty="0" smtClean="0"/>
              <a:t>Händedesinfektion (HD) mit</a:t>
            </a:r>
            <a:r>
              <a:rPr lang="de-DE" dirty="0"/>
              <a:t> </a:t>
            </a:r>
            <a:r>
              <a:rPr lang="de-DE" dirty="0" smtClean="0"/>
              <a:t>fluoreszierendem Händedesinfektionsmittel (HDM). Gemeinsam mit einem Mitarbeitendem unseres Hygieneteams konnte so die eigene HD </a:t>
            </a:r>
            <a:r>
              <a:rPr lang="de-DE" dirty="0"/>
              <a:t>unter dem Schwarzlicht </a:t>
            </a:r>
            <a:r>
              <a:rPr lang="de-DE" dirty="0" smtClean="0"/>
              <a:t>überprüft werden. </a:t>
            </a:r>
          </a:p>
          <a:p>
            <a:endParaRPr lang="de-DE" dirty="0" smtClean="0"/>
          </a:p>
          <a:p>
            <a:endParaRPr lang="de-DE" dirty="0" smtClean="0"/>
          </a:p>
          <a:p>
            <a:endParaRPr lang="de-DE" dirty="0"/>
          </a:p>
        </p:txBody>
      </p:sp>
      <p:sp>
        <p:nvSpPr>
          <p:cNvPr id="5" name="Foliennummernplatzhalter 4"/>
          <p:cNvSpPr>
            <a:spLocks noGrp="1"/>
          </p:cNvSpPr>
          <p:nvPr>
            <p:ph type="sldNum" sz="quarter" idx="12"/>
          </p:nvPr>
        </p:nvSpPr>
        <p:spPr/>
        <p:txBody>
          <a:bodyPr/>
          <a:lstStyle/>
          <a:p>
            <a:fld id="{32B354EE-31EA-4FC2-9496-7B6202183237}" type="slidenum">
              <a:rPr lang="de-DE" noProof="0" smtClean="0"/>
              <a:pPr/>
              <a:t>4</a:t>
            </a:fld>
            <a:endParaRPr lang="de-DE" noProof="0"/>
          </a:p>
        </p:txBody>
      </p:sp>
      <p:pic>
        <p:nvPicPr>
          <p:cNvPr id="6" name="Grafik 5"/>
          <p:cNvPicPr>
            <a:picLocks noChangeAspect="1"/>
          </p:cNvPicPr>
          <p:nvPr/>
        </p:nvPicPr>
        <p:blipFill>
          <a:blip r:embed="rId2"/>
          <a:stretch>
            <a:fillRect/>
          </a:stretch>
        </p:blipFill>
        <p:spPr>
          <a:xfrm>
            <a:off x="5704767" y="3754101"/>
            <a:ext cx="3560310" cy="2578729"/>
          </a:xfrm>
          <a:prstGeom prst="rect">
            <a:avLst/>
          </a:prstGeom>
        </p:spPr>
      </p:pic>
      <p:pic>
        <p:nvPicPr>
          <p:cNvPr id="7" name="Grafik 6"/>
          <p:cNvPicPr>
            <a:picLocks noChangeAspect="1"/>
          </p:cNvPicPr>
          <p:nvPr/>
        </p:nvPicPr>
        <p:blipFill>
          <a:blip r:embed="rId3"/>
          <a:stretch>
            <a:fillRect/>
          </a:stretch>
        </p:blipFill>
        <p:spPr>
          <a:xfrm>
            <a:off x="214122" y="4838261"/>
            <a:ext cx="2857500" cy="1266825"/>
          </a:xfrm>
          <a:prstGeom prst="rect">
            <a:avLst/>
          </a:prstGeom>
        </p:spPr>
      </p:pic>
    </p:spTree>
    <p:extLst>
      <p:ext uri="{BB962C8B-B14F-4D97-AF65-F5344CB8AC3E}">
        <p14:creationId xmlns:p14="http://schemas.microsoft.com/office/powerpoint/2010/main" val="88823476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10880" y="247322"/>
            <a:ext cx="11368018" cy="447622"/>
          </a:xfrm>
        </p:spPr>
        <p:txBody>
          <a:bodyPr/>
          <a:lstStyle/>
          <a:p>
            <a:r>
              <a:rPr lang="de-DE" dirty="0" smtClean="0"/>
              <a:t>Demonstration Durchlässigkeit Handschuhe</a:t>
            </a:r>
            <a:endParaRPr lang="de-DE" dirty="0"/>
          </a:p>
        </p:txBody>
      </p:sp>
      <p:sp>
        <p:nvSpPr>
          <p:cNvPr id="3" name="Inhaltsplatzhalter 2"/>
          <p:cNvSpPr>
            <a:spLocks noGrp="1"/>
          </p:cNvSpPr>
          <p:nvPr>
            <p:ph idx="1"/>
          </p:nvPr>
        </p:nvSpPr>
        <p:spPr>
          <a:xfrm>
            <a:off x="410880" y="1018262"/>
            <a:ext cx="6300816" cy="5739154"/>
          </a:xfrm>
        </p:spPr>
        <p:txBody>
          <a:bodyPr/>
          <a:lstStyle/>
          <a:p>
            <a:r>
              <a:rPr lang="de-DE" b="1" dirty="0"/>
              <a:t>Eine Neuigkeit dieses Jahr war es, die Durchlässigkeit/Mikroperforationen von Handschuhen, mittels Händebox zu demonstrieren. </a:t>
            </a:r>
            <a:endParaRPr lang="de-DE" b="1" dirty="0" smtClean="0"/>
          </a:p>
          <a:p>
            <a:endParaRPr lang="de-DE" dirty="0"/>
          </a:p>
          <a:p>
            <a:r>
              <a:rPr lang="de-DE" dirty="0"/>
              <a:t>Mit behandschuhten Händen griffen die Teilnehmenden in eine </a:t>
            </a:r>
            <a:r>
              <a:rPr lang="de-DE" dirty="0" smtClean="0"/>
              <a:t>Schale </a:t>
            </a:r>
            <a:r>
              <a:rPr lang="de-DE" dirty="0"/>
              <a:t>mit Legosteinen, um eine mechanische Belastung nachzuahmen. </a:t>
            </a:r>
            <a:endParaRPr lang="de-DE" dirty="0" smtClean="0"/>
          </a:p>
          <a:p>
            <a:endParaRPr lang="de-DE" dirty="0"/>
          </a:p>
          <a:p>
            <a:r>
              <a:rPr lang="de-DE" dirty="0" smtClean="0"/>
              <a:t>Darauf </a:t>
            </a:r>
            <a:r>
              <a:rPr lang="de-DE" dirty="0"/>
              <a:t>folgte die HD mit dem fluoreszierendem HDM. </a:t>
            </a:r>
            <a:endParaRPr lang="de-DE" dirty="0" smtClean="0"/>
          </a:p>
          <a:p>
            <a:endParaRPr lang="de-DE" dirty="0"/>
          </a:p>
          <a:p>
            <a:endParaRPr lang="de-DE" dirty="0" smtClean="0"/>
          </a:p>
          <a:p>
            <a:r>
              <a:rPr lang="de-DE" dirty="0" smtClean="0"/>
              <a:t>Nach </a:t>
            </a:r>
            <a:r>
              <a:rPr lang="de-DE" dirty="0"/>
              <a:t>dem Ausziehen der Handschuhe wurden die Hände unter dem Schwarzlicht angeschaut. </a:t>
            </a:r>
            <a:r>
              <a:rPr lang="de-DE" dirty="0" smtClean="0"/>
              <a:t>Diese Visualisierung verdeutlichte eindrucksvoll; die Handschuhe sind durchlässig! </a:t>
            </a:r>
          </a:p>
          <a:p>
            <a:endParaRPr lang="de-DE" dirty="0" smtClean="0"/>
          </a:p>
          <a:p>
            <a:endParaRPr lang="de-DE" dirty="0"/>
          </a:p>
        </p:txBody>
      </p:sp>
      <p:sp>
        <p:nvSpPr>
          <p:cNvPr id="5" name="Foliennummernplatzhalter 4"/>
          <p:cNvSpPr>
            <a:spLocks noGrp="1"/>
          </p:cNvSpPr>
          <p:nvPr>
            <p:ph type="sldNum" sz="quarter" idx="12"/>
          </p:nvPr>
        </p:nvSpPr>
        <p:spPr/>
        <p:txBody>
          <a:bodyPr/>
          <a:lstStyle/>
          <a:p>
            <a:fld id="{32B354EE-31EA-4FC2-9496-7B6202183237}" type="slidenum">
              <a:rPr lang="de-DE" noProof="0" smtClean="0"/>
              <a:pPr/>
              <a:t>5</a:t>
            </a:fld>
            <a:endParaRPr lang="de-DE" noProof="0" dirty="0"/>
          </a:p>
        </p:txBody>
      </p:sp>
      <p:pic>
        <p:nvPicPr>
          <p:cNvPr id="8" name="Grafik 7"/>
          <p:cNvPicPr>
            <a:picLocks noChangeAspect="1"/>
          </p:cNvPicPr>
          <p:nvPr/>
        </p:nvPicPr>
        <p:blipFill>
          <a:blip r:embed="rId2"/>
          <a:stretch>
            <a:fillRect/>
          </a:stretch>
        </p:blipFill>
        <p:spPr>
          <a:xfrm>
            <a:off x="7590858" y="1425512"/>
            <a:ext cx="1538664" cy="1491424"/>
          </a:xfrm>
          <a:prstGeom prst="rect">
            <a:avLst/>
          </a:prstGeom>
        </p:spPr>
      </p:pic>
      <p:pic>
        <p:nvPicPr>
          <p:cNvPr id="9" name="Grafik 8"/>
          <p:cNvPicPr>
            <a:picLocks noChangeAspect="1"/>
          </p:cNvPicPr>
          <p:nvPr/>
        </p:nvPicPr>
        <p:blipFill>
          <a:blip r:embed="rId3"/>
          <a:stretch>
            <a:fillRect/>
          </a:stretch>
        </p:blipFill>
        <p:spPr>
          <a:xfrm>
            <a:off x="7590858" y="2967265"/>
            <a:ext cx="1538664" cy="1360477"/>
          </a:xfrm>
          <a:prstGeom prst="rect">
            <a:avLst/>
          </a:prstGeom>
        </p:spPr>
      </p:pic>
      <p:pic>
        <p:nvPicPr>
          <p:cNvPr id="10" name="Grafik 9"/>
          <p:cNvPicPr>
            <a:picLocks noChangeAspect="1"/>
          </p:cNvPicPr>
          <p:nvPr/>
        </p:nvPicPr>
        <p:blipFill>
          <a:blip r:embed="rId4"/>
          <a:stretch>
            <a:fillRect/>
          </a:stretch>
        </p:blipFill>
        <p:spPr>
          <a:xfrm>
            <a:off x="7590858" y="4377587"/>
            <a:ext cx="2321238" cy="2238336"/>
          </a:xfrm>
          <a:prstGeom prst="rect">
            <a:avLst/>
          </a:prstGeom>
        </p:spPr>
      </p:pic>
      <p:sp>
        <p:nvSpPr>
          <p:cNvPr id="11" name="Explosion 2 10"/>
          <p:cNvSpPr/>
          <p:nvPr/>
        </p:nvSpPr>
        <p:spPr>
          <a:xfrm>
            <a:off x="10067544" y="4553712"/>
            <a:ext cx="1711354" cy="1901952"/>
          </a:xfrm>
          <a:prstGeom prst="irregularSeal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53" b="0" i="0" dirty="0">
              <a:latin typeface="Inter" panose="02000503000000020004" pitchFamily="2" charset="0"/>
            </a:endParaRPr>
          </a:p>
        </p:txBody>
      </p:sp>
    </p:spTree>
    <p:extLst>
      <p:ext uri="{BB962C8B-B14F-4D97-AF65-F5344CB8AC3E}">
        <p14:creationId xmlns:p14="http://schemas.microsoft.com/office/powerpoint/2010/main" val="2368407274"/>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10878" y="512498"/>
            <a:ext cx="11368018" cy="493342"/>
          </a:xfrm>
        </p:spPr>
        <p:txBody>
          <a:bodyPr/>
          <a:lstStyle/>
          <a:p>
            <a:r>
              <a:rPr lang="de-DE" dirty="0" smtClean="0"/>
              <a:t>Bilderrätsel </a:t>
            </a:r>
            <a:endParaRPr lang="de-DE" dirty="0"/>
          </a:p>
        </p:txBody>
      </p:sp>
      <p:sp>
        <p:nvSpPr>
          <p:cNvPr id="3" name="Inhaltsplatzhalter 2"/>
          <p:cNvSpPr>
            <a:spLocks noGrp="1"/>
          </p:cNvSpPr>
          <p:nvPr>
            <p:ph idx="1"/>
          </p:nvPr>
        </p:nvSpPr>
        <p:spPr>
          <a:xfrm>
            <a:off x="301150" y="1164566"/>
            <a:ext cx="3556724" cy="4517348"/>
          </a:xfrm>
        </p:spPr>
        <p:txBody>
          <a:bodyPr/>
          <a:lstStyle/>
          <a:p>
            <a:endParaRPr lang="de-DE" dirty="0" smtClean="0"/>
          </a:p>
          <a:p>
            <a:endParaRPr lang="de-DE" dirty="0"/>
          </a:p>
          <a:p>
            <a:r>
              <a:rPr lang="de-DE" b="1" dirty="0" smtClean="0"/>
              <a:t>Tolle Unterstützung gab es dieses </a:t>
            </a:r>
            <a:r>
              <a:rPr lang="de-DE" b="1" dirty="0"/>
              <a:t>J</a:t>
            </a:r>
            <a:r>
              <a:rPr lang="de-DE" b="1" dirty="0" smtClean="0"/>
              <a:t>ahr vom Team Ausbildung der AKA mit zwei extra erstellten Bilderrätseln, in denen man die indizierten HD in die korrekte Reihenfolge bringen sollte. Julia Matthees, hauptamtliche Praxisanleiterin, unterstützte tatkräftig am Aktionsstand. </a:t>
            </a:r>
          </a:p>
          <a:p>
            <a:endParaRPr lang="de-DE" dirty="0"/>
          </a:p>
          <a:p>
            <a:endParaRPr lang="de-DE" dirty="0"/>
          </a:p>
        </p:txBody>
      </p:sp>
      <p:sp>
        <p:nvSpPr>
          <p:cNvPr id="5" name="Foliennummernplatzhalter 4"/>
          <p:cNvSpPr>
            <a:spLocks noGrp="1"/>
          </p:cNvSpPr>
          <p:nvPr>
            <p:ph type="sldNum" sz="quarter" idx="12"/>
          </p:nvPr>
        </p:nvSpPr>
        <p:spPr/>
        <p:txBody>
          <a:bodyPr/>
          <a:lstStyle/>
          <a:p>
            <a:fld id="{32B354EE-31EA-4FC2-9496-7B6202183237}" type="slidenum">
              <a:rPr lang="de-DE" noProof="0" smtClean="0"/>
              <a:pPr/>
              <a:t>6</a:t>
            </a:fld>
            <a:endParaRPr lang="de-DE" noProof="0"/>
          </a:p>
        </p:txBody>
      </p:sp>
      <p:pic>
        <p:nvPicPr>
          <p:cNvPr id="7" name="Grafik 6"/>
          <p:cNvPicPr>
            <a:picLocks noChangeAspect="1"/>
          </p:cNvPicPr>
          <p:nvPr/>
        </p:nvPicPr>
        <p:blipFill>
          <a:blip r:embed="rId2"/>
          <a:stretch>
            <a:fillRect/>
          </a:stretch>
        </p:blipFill>
        <p:spPr>
          <a:xfrm>
            <a:off x="4410682" y="1161763"/>
            <a:ext cx="3368409" cy="3230406"/>
          </a:xfrm>
          <a:prstGeom prst="rect">
            <a:avLst/>
          </a:prstGeom>
        </p:spPr>
      </p:pic>
      <p:pic>
        <p:nvPicPr>
          <p:cNvPr id="8" name="Grafik 7"/>
          <p:cNvPicPr>
            <a:picLocks noChangeAspect="1"/>
          </p:cNvPicPr>
          <p:nvPr/>
        </p:nvPicPr>
        <p:blipFill>
          <a:blip r:embed="rId3"/>
          <a:stretch>
            <a:fillRect/>
          </a:stretch>
        </p:blipFill>
        <p:spPr>
          <a:xfrm>
            <a:off x="8331899" y="3239149"/>
            <a:ext cx="3216974" cy="3230406"/>
          </a:xfrm>
          <a:prstGeom prst="rect">
            <a:avLst/>
          </a:prstGeom>
        </p:spPr>
      </p:pic>
      <p:pic>
        <p:nvPicPr>
          <p:cNvPr id="9" name="Grafik 8"/>
          <p:cNvPicPr>
            <a:picLocks noChangeAspect="1"/>
          </p:cNvPicPr>
          <p:nvPr/>
        </p:nvPicPr>
        <p:blipFill>
          <a:blip r:embed="rId4"/>
          <a:stretch>
            <a:fillRect/>
          </a:stretch>
        </p:blipFill>
        <p:spPr>
          <a:xfrm>
            <a:off x="379125" y="4740547"/>
            <a:ext cx="2857500" cy="1266825"/>
          </a:xfrm>
          <a:prstGeom prst="rect">
            <a:avLst/>
          </a:prstGeom>
        </p:spPr>
      </p:pic>
    </p:spTree>
    <p:extLst>
      <p:ext uri="{BB962C8B-B14F-4D97-AF65-F5344CB8AC3E}">
        <p14:creationId xmlns:p14="http://schemas.microsoft.com/office/powerpoint/2010/main" val="378411885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410878" y="211430"/>
            <a:ext cx="11368018" cy="374470"/>
          </a:xfrm>
        </p:spPr>
        <p:txBody>
          <a:bodyPr/>
          <a:lstStyle/>
          <a:p>
            <a:r>
              <a:rPr lang="de-DE" dirty="0" smtClean="0"/>
              <a:t>Fazit</a:t>
            </a:r>
            <a:endParaRPr lang="de-DE" dirty="0"/>
          </a:p>
        </p:txBody>
      </p:sp>
      <p:sp>
        <p:nvSpPr>
          <p:cNvPr id="6" name="Inhaltsplatzhalter 5"/>
          <p:cNvSpPr>
            <a:spLocks noGrp="1"/>
          </p:cNvSpPr>
          <p:nvPr>
            <p:ph idx="1"/>
          </p:nvPr>
        </p:nvSpPr>
        <p:spPr>
          <a:xfrm>
            <a:off x="410878" y="886968"/>
            <a:ext cx="10781378" cy="5144794"/>
          </a:xfrm>
        </p:spPr>
        <p:txBody>
          <a:bodyPr/>
          <a:lstStyle/>
          <a:p>
            <a:r>
              <a:rPr lang="de-DE" dirty="0" smtClean="0"/>
              <a:t>Durch die zentrale Lage war der Aktionstag gut besucht von bunt durchmischtem Publikum. Mitarbeitende</a:t>
            </a:r>
            <a:r>
              <a:rPr lang="de-DE" dirty="0"/>
              <a:t>, Patient:innen und </a:t>
            </a:r>
            <a:r>
              <a:rPr lang="de-DE" dirty="0" smtClean="0"/>
              <a:t>Besuchende nahmen rege teil. Besonders </a:t>
            </a:r>
            <a:r>
              <a:rPr lang="de-DE" dirty="0"/>
              <a:t>positiv </a:t>
            </a:r>
            <a:r>
              <a:rPr lang="de-DE" dirty="0" smtClean="0"/>
              <a:t>wurde von allen die Möglichkeit zum persönlichen Austausch angenommen und bewertet.</a:t>
            </a:r>
          </a:p>
          <a:p>
            <a:r>
              <a:rPr lang="de-DE" dirty="0" smtClean="0"/>
              <a:t>Als </a:t>
            </a:r>
            <a:r>
              <a:rPr lang="de-DE" dirty="0"/>
              <a:t>Dankeschön erhielten die Teilnehmenden </a:t>
            </a:r>
            <a:r>
              <a:rPr lang="de-DE" dirty="0" smtClean="0"/>
              <a:t>Goodies wie Handcreme </a:t>
            </a:r>
            <a:r>
              <a:rPr lang="de-DE" dirty="0"/>
              <a:t>und </a:t>
            </a:r>
            <a:r>
              <a:rPr lang="de-DE" dirty="0" smtClean="0"/>
              <a:t>Händedesinfektionsmittel im Taschenformat, </a:t>
            </a:r>
            <a:r>
              <a:rPr lang="de-DE" dirty="0"/>
              <a:t>sowie </a:t>
            </a:r>
            <a:r>
              <a:rPr lang="de-DE" dirty="0" smtClean="0"/>
              <a:t>Süßigkeiten, Schreibblöcke und Schlüsselbänder.</a:t>
            </a:r>
          </a:p>
          <a:p>
            <a:endParaRPr lang="de-DE" dirty="0" smtClean="0"/>
          </a:p>
          <a:p>
            <a:r>
              <a:rPr lang="de-DE" b="1" dirty="0" smtClean="0"/>
              <a:t>Ein </a:t>
            </a:r>
            <a:r>
              <a:rPr lang="de-DE" b="1" dirty="0"/>
              <a:t>v</a:t>
            </a:r>
            <a:r>
              <a:rPr lang="de-DE" b="1" dirty="0" smtClean="0"/>
              <a:t>oller Erfolg für unser Team </a:t>
            </a:r>
          </a:p>
          <a:p>
            <a:r>
              <a:rPr lang="de-DE" b="1" dirty="0" smtClean="0"/>
              <a:t>der Krankenhaushygiene </a:t>
            </a:r>
          </a:p>
          <a:p>
            <a:r>
              <a:rPr lang="de-DE" b="1" dirty="0" smtClean="0"/>
              <a:t>und wieder ein Schritt mehr </a:t>
            </a:r>
          </a:p>
          <a:p>
            <a:r>
              <a:rPr lang="de-DE" b="1" dirty="0" smtClean="0"/>
              <a:t>in Richtung Patientensicherheit.</a:t>
            </a:r>
          </a:p>
          <a:p>
            <a:endParaRPr lang="de-DE" dirty="0"/>
          </a:p>
          <a:p>
            <a:endParaRPr lang="de-DE" dirty="0" smtClean="0"/>
          </a:p>
          <a:p>
            <a:endParaRPr lang="de-DE" dirty="0"/>
          </a:p>
        </p:txBody>
      </p:sp>
      <p:sp>
        <p:nvSpPr>
          <p:cNvPr id="4" name="Foliennummernplatzhalter 3"/>
          <p:cNvSpPr>
            <a:spLocks noGrp="1"/>
          </p:cNvSpPr>
          <p:nvPr>
            <p:ph type="sldNum" sz="quarter" idx="12"/>
          </p:nvPr>
        </p:nvSpPr>
        <p:spPr/>
        <p:txBody>
          <a:bodyPr/>
          <a:lstStyle/>
          <a:p>
            <a:fld id="{32B354EE-31EA-4FC2-9496-7B6202183237}" type="slidenum">
              <a:rPr lang="de-DE" noProof="0" smtClean="0"/>
              <a:pPr/>
              <a:t>7</a:t>
            </a:fld>
            <a:endParaRPr lang="de-DE" noProof="0"/>
          </a:p>
        </p:txBody>
      </p:sp>
      <p:pic>
        <p:nvPicPr>
          <p:cNvPr id="7" name="Grafik 6"/>
          <p:cNvPicPr>
            <a:picLocks noChangeAspect="1"/>
          </p:cNvPicPr>
          <p:nvPr/>
        </p:nvPicPr>
        <p:blipFill>
          <a:blip r:embed="rId2"/>
          <a:stretch>
            <a:fillRect/>
          </a:stretch>
        </p:blipFill>
        <p:spPr>
          <a:xfrm>
            <a:off x="4849692" y="2243727"/>
            <a:ext cx="5940228" cy="4362554"/>
          </a:xfrm>
          <a:prstGeom prst="rect">
            <a:avLst/>
          </a:prstGeom>
        </p:spPr>
      </p:pic>
      <p:pic>
        <p:nvPicPr>
          <p:cNvPr id="8" name="Grafik 7"/>
          <p:cNvPicPr>
            <a:picLocks noChangeAspect="1"/>
          </p:cNvPicPr>
          <p:nvPr/>
        </p:nvPicPr>
        <p:blipFill>
          <a:blip r:embed="rId3"/>
          <a:stretch>
            <a:fillRect/>
          </a:stretch>
        </p:blipFill>
        <p:spPr>
          <a:xfrm>
            <a:off x="327897" y="4814285"/>
            <a:ext cx="2857500" cy="1266825"/>
          </a:xfrm>
          <a:prstGeom prst="rect">
            <a:avLst/>
          </a:prstGeom>
        </p:spPr>
      </p:pic>
    </p:spTree>
    <p:extLst>
      <p:ext uri="{BB962C8B-B14F-4D97-AF65-F5344CB8AC3E}">
        <p14:creationId xmlns:p14="http://schemas.microsoft.com/office/powerpoint/2010/main" val="41323022"/>
      </p:ext>
    </p:extLst>
  </p:cSld>
  <p:clrMapOvr>
    <a:masterClrMapping/>
  </p:clrMapOvr>
  <p:transition>
    <p:fade/>
  </p:transition>
</p:sld>
</file>

<file path=ppt/theme/theme1.xml><?xml version="1.0" encoding="utf-8"?>
<a:theme xmlns:a="http://schemas.openxmlformats.org/drawingml/2006/main" name="ASKLEPIOS 2022">
  <a:themeElements>
    <a:clrScheme name="ASKLEPIOS 2022">
      <a:dk1>
        <a:srgbClr val="007377"/>
      </a:dk1>
      <a:lt1>
        <a:srgbClr val="FFFFFF"/>
      </a:lt1>
      <a:dk2>
        <a:srgbClr val="007377"/>
      </a:dk2>
      <a:lt2>
        <a:srgbClr val="BB16A3"/>
      </a:lt2>
      <a:accent1>
        <a:srgbClr val="254A5D"/>
      </a:accent1>
      <a:accent2>
        <a:srgbClr val="6558B1"/>
      </a:accent2>
      <a:accent3>
        <a:srgbClr val="BB16A3"/>
      </a:accent3>
      <a:accent4>
        <a:srgbClr val="FFB81C"/>
      </a:accent4>
      <a:accent5>
        <a:srgbClr val="64EB9B"/>
      </a:accent5>
      <a:accent6>
        <a:srgbClr val="FF417D"/>
      </a:accent6>
      <a:hlink>
        <a:srgbClr val="007377"/>
      </a:hlink>
      <a:folHlink>
        <a:srgbClr val="56B093"/>
      </a:folHlink>
    </a:clrScheme>
    <a:fontScheme name="Signify font them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sz="2053" b="0" i="0" dirty="0">
            <a:latin typeface="Inter" panose="02000503000000020004" pitchFamily="2"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lnSpc>
            <a:spcPct val="90000"/>
          </a:lnSpc>
          <a:spcAft>
            <a:spcPts val="900"/>
          </a:spcAft>
          <a:defRPr sz="1800" dirty="0" err="1" smtClean="0">
            <a:solidFill>
              <a:schemeClr val="tx2"/>
            </a:solidFill>
          </a:defRPr>
        </a:defPPr>
      </a:lstStyle>
    </a:txDef>
  </a:objectDefaults>
  <a:extraClrSchemeLst/>
  <a:extLst>
    <a:ext uri="{05A4C25C-085E-4340-85A3-A5531E510DB2}">
      <thm15:themeFamily xmlns:thm15="http://schemas.microsoft.com/office/thememl/2012/main" name="Asklepios-PowerPoint-Master-2022_v2" id="{CB30F137-994E-5840-A1E3-3F44C7ACE391}" vid="{0C45AD32-B3EA-8A45-A7D4-7FE3281F42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Asklepios-PowerPoint-Master-2022_v2</Template>
  <TotalTime>0</TotalTime>
  <Words>450</Words>
  <Application>Microsoft Office PowerPoint</Application>
  <PresentationFormat>Breitbild</PresentationFormat>
  <Paragraphs>60</Paragraphs>
  <Slides>7</Slides>
  <Notes>3</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7</vt:i4>
      </vt:variant>
    </vt:vector>
  </HeadingPairs>
  <TitlesOfParts>
    <vt:vector size="11" baseType="lpstr">
      <vt:lpstr>Inter SemiBold</vt:lpstr>
      <vt:lpstr>Arial</vt:lpstr>
      <vt:lpstr>Inter</vt:lpstr>
      <vt:lpstr>ASKLEPIOS 2022</vt:lpstr>
      <vt:lpstr>Erfahrungsbericht Aktionstag zum „internationalen Tag der Händehygiene“ 2024 Asklepios Klinik  Altona</vt:lpstr>
      <vt:lpstr>Aktionstag am 03.05.2024 in der AKA</vt:lpstr>
      <vt:lpstr>Aktionstag am 03.05.2024 in der AKA</vt:lpstr>
      <vt:lpstr>Aktionsstand mit „Händebox“ und Bilderrätsel</vt:lpstr>
      <vt:lpstr>Demonstration Durchlässigkeit Handschuhe</vt:lpstr>
      <vt:lpstr>Bilderrätsel </vt:lpstr>
      <vt:lpstr>Fazit</vt:lpstr>
    </vt:vector>
  </TitlesOfParts>
  <Manager/>
  <Company>Asklepios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Präsentationstitel mit bis zu drei Zeilen und  ein oder zwei Farben</dc:title>
  <dc:subject/>
  <dc:creator>Ulrike Nell</dc:creator>
  <cp:keywords/>
  <dc:description/>
  <cp:lastModifiedBy>Doreen Dalecki</cp:lastModifiedBy>
  <cp:revision>31</cp:revision>
  <cp:lastPrinted>2025-01-22T08:56:47Z</cp:lastPrinted>
  <dcterms:created xsi:type="dcterms:W3CDTF">2025-01-08T09:22:37Z</dcterms:created>
  <dcterms:modified xsi:type="dcterms:W3CDTF">2025-02-14T12:46:21Z</dcterms:modified>
  <cp:category/>
</cp:coreProperties>
</file>